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71" r:id="rId6"/>
    <p:sldId id="258" r:id="rId7"/>
    <p:sldId id="260" r:id="rId8"/>
    <p:sldId id="261" r:id="rId9"/>
    <p:sldId id="267" r:id="rId10"/>
    <p:sldId id="269" r:id="rId11"/>
    <p:sldId id="270" r:id="rId12"/>
    <p:sldId id="27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DA58BB-B10C-6C4E-8E52-2CD0CF1CB4A6}" v="182" dt="2022-09-23T12:23:43.5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5833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3.png"/><Relationship Id="rId4" Type="http://schemas.openxmlformats.org/officeDocument/2006/relationships/image" Target="../media/image4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svg"/><Relationship Id="rId1" Type="http://schemas.openxmlformats.org/officeDocument/2006/relationships/image" Target="../media/image7.png"/><Relationship Id="rId4" Type="http://schemas.openxmlformats.org/officeDocument/2006/relationships/image" Target="../media/image1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3.png"/><Relationship Id="rId4" Type="http://schemas.openxmlformats.org/officeDocument/2006/relationships/image" Target="../media/image4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svg"/><Relationship Id="rId1" Type="http://schemas.openxmlformats.org/officeDocument/2006/relationships/image" Target="../media/image7.png"/><Relationship Id="rId4" Type="http://schemas.openxmlformats.org/officeDocument/2006/relationships/image" Target="../media/image1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3DE201-9EBB-4B27-AE15-F75FAC5F36F6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A1A13621-F878-4F07-9B05-E092FDCFD240}">
      <dgm:prSet/>
      <dgm:spPr/>
      <dgm:t>
        <a:bodyPr/>
        <a:lstStyle/>
        <a:p>
          <a:r>
            <a:rPr lang="en-US"/>
            <a:t>Sounds for each phoneme (letter of the alphabet, pure sounds)</a:t>
          </a:r>
        </a:p>
      </dgm:t>
    </dgm:pt>
    <dgm:pt modelId="{8F88D23E-222E-404F-8F0E-BAFD6653FBAB}" type="parTrans" cxnId="{8BA0BCC7-AFAF-4AA2-A464-C0A97065C6F6}">
      <dgm:prSet/>
      <dgm:spPr/>
      <dgm:t>
        <a:bodyPr/>
        <a:lstStyle/>
        <a:p>
          <a:endParaRPr lang="en-US"/>
        </a:p>
      </dgm:t>
    </dgm:pt>
    <dgm:pt modelId="{AD0B54B0-58A2-4DDD-B8F0-49800976A9E4}" type="sibTrans" cxnId="{8BA0BCC7-AFAF-4AA2-A464-C0A97065C6F6}">
      <dgm:prSet/>
      <dgm:spPr/>
      <dgm:t>
        <a:bodyPr/>
        <a:lstStyle/>
        <a:p>
          <a:endParaRPr lang="en-US"/>
        </a:p>
      </dgm:t>
    </dgm:pt>
    <dgm:pt modelId="{9B1E8B1E-BADE-444E-B511-39BD3400B02F}">
      <dgm:prSet/>
      <dgm:spPr/>
      <dgm:t>
        <a:bodyPr/>
        <a:lstStyle/>
        <a:p>
          <a:r>
            <a:rPr lang="en-US"/>
            <a:t>Moving onto learning the diagraphs/trigraphs</a:t>
          </a:r>
        </a:p>
      </dgm:t>
    </dgm:pt>
    <dgm:pt modelId="{7AF7E166-7697-48A8-8161-DD274A8AF1D7}" type="parTrans" cxnId="{0570A7EC-A551-45C2-9798-202F53BD5A51}">
      <dgm:prSet/>
      <dgm:spPr/>
      <dgm:t>
        <a:bodyPr/>
        <a:lstStyle/>
        <a:p>
          <a:endParaRPr lang="en-US"/>
        </a:p>
      </dgm:t>
    </dgm:pt>
    <dgm:pt modelId="{C8AF8B4B-A4B8-49F8-9872-1CE916236E1E}" type="sibTrans" cxnId="{0570A7EC-A551-45C2-9798-202F53BD5A51}">
      <dgm:prSet/>
      <dgm:spPr/>
      <dgm:t>
        <a:bodyPr/>
        <a:lstStyle/>
        <a:p>
          <a:endParaRPr lang="en-US"/>
        </a:p>
      </dgm:t>
    </dgm:pt>
    <dgm:pt modelId="{448C4BB6-C48F-4C77-9784-C628451F6BDE}">
      <dgm:prSet/>
      <dgm:spPr/>
      <dgm:t>
        <a:bodyPr/>
        <a:lstStyle/>
        <a:p>
          <a:r>
            <a:rPr lang="en-US"/>
            <a:t>Actions and rhymes for each of these</a:t>
          </a:r>
        </a:p>
      </dgm:t>
    </dgm:pt>
    <dgm:pt modelId="{8A16CCB6-D385-47AB-A9BB-DC49DCAED961}" type="parTrans" cxnId="{32983A9D-4188-4FCF-97E2-8475DF459BEF}">
      <dgm:prSet/>
      <dgm:spPr/>
      <dgm:t>
        <a:bodyPr/>
        <a:lstStyle/>
        <a:p>
          <a:endParaRPr lang="en-US"/>
        </a:p>
      </dgm:t>
    </dgm:pt>
    <dgm:pt modelId="{2AEE11C5-6784-447B-A6B4-64C131EB7258}" type="sibTrans" cxnId="{32983A9D-4188-4FCF-97E2-8475DF459BEF}">
      <dgm:prSet/>
      <dgm:spPr/>
      <dgm:t>
        <a:bodyPr/>
        <a:lstStyle/>
        <a:p>
          <a:endParaRPr lang="en-US"/>
        </a:p>
      </dgm:t>
    </dgm:pt>
    <dgm:pt modelId="{4AE8D323-60BF-4FAD-AA3D-7A3E7A5A8962}">
      <dgm:prSet/>
      <dgm:spPr/>
      <dgm:t>
        <a:bodyPr/>
        <a:lstStyle/>
        <a:p>
          <a:r>
            <a:rPr lang="en-US"/>
            <a:t>Phonics is essential in reading and writing. (Blending and segmenting)</a:t>
          </a:r>
        </a:p>
      </dgm:t>
    </dgm:pt>
    <dgm:pt modelId="{AEC9556D-4189-4915-BF28-2FB5F937493E}" type="parTrans" cxnId="{CBAF51EF-F14D-42B2-8CD1-D57E25CDE85F}">
      <dgm:prSet/>
      <dgm:spPr/>
      <dgm:t>
        <a:bodyPr/>
        <a:lstStyle/>
        <a:p>
          <a:endParaRPr lang="en-US"/>
        </a:p>
      </dgm:t>
    </dgm:pt>
    <dgm:pt modelId="{963C396A-2622-43C7-A72D-799F02B5E5CF}" type="sibTrans" cxnId="{CBAF51EF-F14D-42B2-8CD1-D57E25CDE85F}">
      <dgm:prSet/>
      <dgm:spPr/>
      <dgm:t>
        <a:bodyPr/>
        <a:lstStyle/>
        <a:p>
          <a:endParaRPr lang="en-US"/>
        </a:p>
      </dgm:t>
    </dgm:pt>
    <dgm:pt modelId="{CB5B75D6-E7A7-406F-A82B-4A5588518EC6}" type="pres">
      <dgm:prSet presAssocID="{9C3DE201-9EBB-4B27-AE15-F75FAC5F36F6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835F14A-65B5-4ED2-95F9-487907D6EE32}" type="pres">
      <dgm:prSet presAssocID="{9C3DE201-9EBB-4B27-AE15-F75FAC5F36F6}" presName="container" presStyleCnt="0">
        <dgm:presLayoutVars>
          <dgm:dir/>
          <dgm:resizeHandles val="exact"/>
        </dgm:presLayoutVars>
      </dgm:prSet>
      <dgm:spPr/>
    </dgm:pt>
    <dgm:pt modelId="{73D45637-93BC-4F83-9A05-BA2BE0F24D58}" type="pres">
      <dgm:prSet presAssocID="{A1A13621-F878-4F07-9B05-E092FDCFD240}" presName="compNode" presStyleCnt="0"/>
      <dgm:spPr/>
    </dgm:pt>
    <dgm:pt modelId="{F9EDD82C-72D8-470D-B34B-955148B61C11}" type="pres">
      <dgm:prSet presAssocID="{A1A13621-F878-4F07-9B05-E092FDCFD240}" presName="iconBgRect" presStyleLbl="bgShp" presStyleIdx="0" presStyleCnt="4"/>
      <dgm:spPr/>
    </dgm:pt>
    <dgm:pt modelId="{2DF6899A-7683-4E34-AA4B-F677ABA544CB}" type="pres">
      <dgm:prSet presAssocID="{A1A13621-F878-4F07-9B05-E092FDCFD240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usic Notes"/>
        </a:ext>
      </dgm:extLst>
    </dgm:pt>
    <dgm:pt modelId="{187EF792-C2A2-4447-87B5-01F5EE205DA6}" type="pres">
      <dgm:prSet presAssocID="{A1A13621-F878-4F07-9B05-E092FDCFD240}" presName="spaceRect" presStyleCnt="0"/>
      <dgm:spPr/>
    </dgm:pt>
    <dgm:pt modelId="{9D06294D-8E8C-46DD-B8C5-590C79888CE1}" type="pres">
      <dgm:prSet presAssocID="{A1A13621-F878-4F07-9B05-E092FDCFD240}" presName="textRect" presStyleLbl="revTx" presStyleIdx="0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09EA52CB-C5C7-46F0-9EEB-4837CA271858}" type="pres">
      <dgm:prSet presAssocID="{AD0B54B0-58A2-4DDD-B8F0-49800976A9E4}" presName="sibTrans" presStyleLbl="sibTrans2D1" presStyleIdx="0" presStyleCnt="0"/>
      <dgm:spPr/>
      <dgm:t>
        <a:bodyPr/>
        <a:lstStyle/>
        <a:p>
          <a:endParaRPr lang="en-US"/>
        </a:p>
      </dgm:t>
    </dgm:pt>
    <dgm:pt modelId="{5DBA9D23-0568-47D3-8F4F-AFEE95940A31}" type="pres">
      <dgm:prSet presAssocID="{9B1E8B1E-BADE-444E-B511-39BD3400B02F}" presName="compNode" presStyleCnt="0"/>
      <dgm:spPr/>
    </dgm:pt>
    <dgm:pt modelId="{A24526C5-67E1-4166-92C5-13DBE827DD74}" type="pres">
      <dgm:prSet presAssocID="{9B1E8B1E-BADE-444E-B511-39BD3400B02F}" presName="iconBgRect" presStyleLbl="bgShp" presStyleIdx="1" presStyleCnt="4"/>
      <dgm:spPr/>
    </dgm:pt>
    <dgm:pt modelId="{1741CE99-215C-4662-8463-8E260CE1EB00}" type="pres">
      <dgm:prSet presAssocID="{9B1E8B1E-BADE-444E-B511-39BD3400B02F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nce Steps"/>
        </a:ext>
      </dgm:extLst>
    </dgm:pt>
    <dgm:pt modelId="{9415DADC-B9A0-4B02-B130-2D45CB7B9DC5}" type="pres">
      <dgm:prSet presAssocID="{9B1E8B1E-BADE-444E-B511-39BD3400B02F}" presName="spaceRect" presStyleCnt="0"/>
      <dgm:spPr/>
    </dgm:pt>
    <dgm:pt modelId="{7BF727BA-85B9-4C09-810E-8BFB0B3FFD02}" type="pres">
      <dgm:prSet presAssocID="{9B1E8B1E-BADE-444E-B511-39BD3400B02F}" presName="textRect" presStyleLbl="revTx" presStyleIdx="1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0BE271A8-27CF-47D0-A773-7CB77D3E5213}" type="pres">
      <dgm:prSet presAssocID="{C8AF8B4B-A4B8-49F8-9872-1CE916236E1E}" presName="sibTrans" presStyleLbl="sibTrans2D1" presStyleIdx="0" presStyleCnt="0"/>
      <dgm:spPr/>
      <dgm:t>
        <a:bodyPr/>
        <a:lstStyle/>
        <a:p>
          <a:endParaRPr lang="en-US"/>
        </a:p>
      </dgm:t>
    </dgm:pt>
    <dgm:pt modelId="{1146FE7A-C57A-4B71-A6A6-429C5DB506CE}" type="pres">
      <dgm:prSet presAssocID="{448C4BB6-C48F-4C77-9784-C628451F6BDE}" presName="compNode" presStyleCnt="0"/>
      <dgm:spPr/>
    </dgm:pt>
    <dgm:pt modelId="{0D3EF436-D72E-4BE7-82F6-BB85F2544CCE}" type="pres">
      <dgm:prSet presAssocID="{448C4BB6-C48F-4C77-9784-C628451F6BDE}" presName="iconBgRect" presStyleLbl="bgShp" presStyleIdx="2" presStyleCnt="4"/>
      <dgm:spPr/>
    </dgm:pt>
    <dgm:pt modelId="{9323B477-DCB7-4AFE-877E-23EE37458F52}" type="pres">
      <dgm:prSet presAssocID="{448C4BB6-C48F-4C77-9784-C628451F6BD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D704FE10-5B79-4D7A-9206-BAF0E64C4FB0}" type="pres">
      <dgm:prSet presAssocID="{448C4BB6-C48F-4C77-9784-C628451F6BDE}" presName="spaceRect" presStyleCnt="0"/>
      <dgm:spPr/>
    </dgm:pt>
    <dgm:pt modelId="{750EE4DC-1423-44B9-9EFA-B46A84065DB7}" type="pres">
      <dgm:prSet presAssocID="{448C4BB6-C48F-4C77-9784-C628451F6BDE}" presName="textRect" presStyleLbl="revTx" presStyleIdx="2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2DF7B9BD-8E1F-47AD-9BF4-DE831FD07142}" type="pres">
      <dgm:prSet presAssocID="{2AEE11C5-6784-447B-A6B4-64C131EB7258}" presName="sibTrans" presStyleLbl="sibTrans2D1" presStyleIdx="0" presStyleCnt="0"/>
      <dgm:spPr/>
      <dgm:t>
        <a:bodyPr/>
        <a:lstStyle/>
        <a:p>
          <a:endParaRPr lang="en-US"/>
        </a:p>
      </dgm:t>
    </dgm:pt>
    <dgm:pt modelId="{7F80007C-0AA2-4637-89CB-AF6395384F19}" type="pres">
      <dgm:prSet presAssocID="{4AE8D323-60BF-4FAD-AA3D-7A3E7A5A8962}" presName="compNode" presStyleCnt="0"/>
      <dgm:spPr/>
    </dgm:pt>
    <dgm:pt modelId="{644A39E6-781A-48AF-B018-54DA54A91CE2}" type="pres">
      <dgm:prSet presAssocID="{4AE8D323-60BF-4FAD-AA3D-7A3E7A5A8962}" presName="iconBgRect" presStyleLbl="bgShp" presStyleIdx="3" presStyleCnt="4"/>
      <dgm:spPr/>
    </dgm:pt>
    <dgm:pt modelId="{318960C5-9733-42F2-912B-FAEEFA2379B6}" type="pres">
      <dgm:prSet presAssocID="{4AE8D323-60BF-4FAD-AA3D-7A3E7A5A8962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7D78EFFB-B2B5-48AD-A71F-7608296C5677}" type="pres">
      <dgm:prSet presAssocID="{4AE8D323-60BF-4FAD-AA3D-7A3E7A5A8962}" presName="spaceRect" presStyleCnt="0"/>
      <dgm:spPr/>
    </dgm:pt>
    <dgm:pt modelId="{866394C2-5FEF-4042-BE7B-2E1F74FA69AC}" type="pres">
      <dgm:prSet presAssocID="{4AE8D323-60BF-4FAD-AA3D-7A3E7A5A8962}" presName="textRect" presStyleLbl="revTx" presStyleIdx="3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BAF51EF-F14D-42B2-8CD1-D57E25CDE85F}" srcId="{9C3DE201-9EBB-4B27-AE15-F75FAC5F36F6}" destId="{4AE8D323-60BF-4FAD-AA3D-7A3E7A5A8962}" srcOrd="3" destOrd="0" parTransId="{AEC9556D-4189-4915-BF28-2FB5F937493E}" sibTransId="{963C396A-2622-43C7-A72D-799F02B5E5CF}"/>
    <dgm:cxn modelId="{ED6562E0-8789-444B-AABD-A7EA7DBB7AF2}" type="presOf" srcId="{A1A13621-F878-4F07-9B05-E092FDCFD240}" destId="{9D06294D-8E8C-46DD-B8C5-590C79888CE1}" srcOrd="0" destOrd="0" presId="urn:microsoft.com/office/officeart/2018/2/layout/IconCircleList"/>
    <dgm:cxn modelId="{3558E51F-5211-4FD6-8C1C-D0C5853A96A2}" type="presOf" srcId="{2AEE11C5-6784-447B-A6B4-64C131EB7258}" destId="{2DF7B9BD-8E1F-47AD-9BF4-DE831FD07142}" srcOrd="0" destOrd="0" presId="urn:microsoft.com/office/officeart/2018/2/layout/IconCircleList"/>
    <dgm:cxn modelId="{4340A7AF-3424-4902-BBEB-3E7358F22344}" type="presOf" srcId="{9B1E8B1E-BADE-444E-B511-39BD3400B02F}" destId="{7BF727BA-85B9-4C09-810E-8BFB0B3FFD02}" srcOrd="0" destOrd="0" presId="urn:microsoft.com/office/officeart/2018/2/layout/IconCircleList"/>
    <dgm:cxn modelId="{6D6BFA4C-1181-4BDE-9BBD-F12A3C6EA52D}" type="presOf" srcId="{4AE8D323-60BF-4FAD-AA3D-7A3E7A5A8962}" destId="{866394C2-5FEF-4042-BE7B-2E1F74FA69AC}" srcOrd="0" destOrd="0" presId="urn:microsoft.com/office/officeart/2018/2/layout/IconCircleList"/>
    <dgm:cxn modelId="{8BA0BCC7-AFAF-4AA2-A464-C0A97065C6F6}" srcId="{9C3DE201-9EBB-4B27-AE15-F75FAC5F36F6}" destId="{A1A13621-F878-4F07-9B05-E092FDCFD240}" srcOrd="0" destOrd="0" parTransId="{8F88D23E-222E-404F-8F0E-BAFD6653FBAB}" sibTransId="{AD0B54B0-58A2-4DDD-B8F0-49800976A9E4}"/>
    <dgm:cxn modelId="{0570A7EC-A551-45C2-9798-202F53BD5A51}" srcId="{9C3DE201-9EBB-4B27-AE15-F75FAC5F36F6}" destId="{9B1E8B1E-BADE-444E-B511-39BD3400B02F}" srcOrd="1" destOrd="0" parTransId="{7AF7E166-7697-48A8-8161-DD274A8AF1D7}" sibTransId="{C8AF8B4B-A4B8-49F8-9872-1CE916236E1E}"/>
    <dgm:cxn modelId="{32983A9D-4188-4FCF-97E2-8475DF459BEF}" srcId="{9C3DE201-9EBB-4B27-AE15-F75FAC5F36F6}" destId="{448C4BB6-C48F-4C77-9784-C628451F6BDE}" srcOrd="2" destOrd="0" parTransId="{8A16CCB6-D385-47AB-A9BB-DC49DCAED961}" sibTransId="{2AEE11C5-6784-447B-A6B4-64C131EB7258}"/>
    <dgm:cxn modelId="{8D581AD6-97DE-4CB3-803E-859385671E1B}" type="presOf" srcId="{AD0B54B0-58A2-4DDD-B8F0-49800976A9E4}" destId="{09EA52CB-C5C7-46F0-9EEB-4837CA271858}" srcOrd="0" destOrd="0" presId="urn:microsoft.com/office/officeart/2018/2/layout/IconCircleList"/>
    <dgm:cxn modelId="{5F5F226D-D0CB-4342-B4D5-649C25EAA0E4}" type="presOf" srcId="{9C3DE201-9EBB-4B27-AE15-F75FAC5F36F6}" destId="{CB5B75D6-E7A7-406F-A82B-4A5588518EC6}" srcOrd="0" destOrd="0" presId="urn:microsoft.com/office/officeart/2018/2/layout/IconCircleList"/>
    <dgm:cxn modelId="{AA01422B-C507-4023-A943-628D0680E7C2}" type="presOf" srcId="{C8AF8B4B-A4B8-49F8-9872-1CE916236E1E}" destId="{0BE271A8-27CF-47D0-A773-7CB77D3E5213}" srcOrd="0" destOrd="0" presId="urn:microsoft.com/office/officeart/2018/2/layout/IconCircleList"/>
    <dgm:cxn modelId="{F2BEB7AB-EFFD-4702-87D5-E6F0DBDF7781}" type="presOf" srcId="{448C4BB6-C48F-4C77-9784-C628451F6BDE}" destId="{750EE4DC-1423-44B9-9EFA-B46A84065DB7}" srcOrd="0" destOrd="0" presId="urn:microsoft.com/office/officeart/2018/2/layout/IconCircleList"/>
    <dgm:cxn modelId="{0F66E712-9AEC-4E8C-8B7A-8586EB543529}" type="presParOf" srcId="{CB5B75D6-E7A7-406F-A82B-4A5588518EC6}" destId="{7835F14A-65B5-4ED2-95F9-487907D6EE32}" srcOrd="0" destOrd="0" presId="urn:microsoft.com/office/officeart/2018/2/layout/IconCircleList"/>
    <dgm:cxn modelId="{2CDD7490-E512-44AD-B000-49D2CF0BF062}" type="presParOf" srcId="{7835F14A-65B5-4ED2-95F9-487907D6EE32}" destId="{73D45637-93BC-4F83-9A05-BA2BE0F24D58}" srcOrd="0" destOrd="0" presId="urn:microsoft.com/office/officeart/2018/2/layout/IconCircleList"/>
    <dgm:cxn modelId="{A7DEA0FD-F6AA-4B30-8613-BBBAB4110BA5}" type="presParOf" srcId="{73D45637-93BC-4F83-9A05-BA2BE0F24D58}" destId="{F9EDD82C-72D8-470D-B34B-955148B61C11}" srcOrd="0" destOrd="0" presId="urn:microsoft.com/office/officeart/2018/2/layout/IconCircleList"/>
    <dgm:cxn modelId="{76B331FB-5715-46E9-8449-653B8B17BAC7}" type="presParOf" srcId="{73D45637-93BC-4F83-9A05-BA2BE0F24D58}" destId="{2DF6899A-7683-4E34-AA4B-F677ABA544CB}" srcOrd="1" destOrd="0" presId="urn:microsoft.com/office/officeart/2018/2/layout/IconCircleList"/>
    <dgm:cxn modelId="{AC2FDB58-7A90-46FC-A1F0-BE271603F0E9}" type="presParOf" srcId="{73D45637-93BC-4F83-9A05-BA2BE0F24D58}" destId="{187EF792-C2A2-4447-87B5-01F5EE205DA6}" srcOrd="2" destOrd="0" presId="urn:microsoft.com/office/officeart/2018/2/layout/IconCircleList"/>
    <dgm:cxn modelId="{1FDCE6D2-5168-4B02-922B-4AF7AFFC19A1}" type="presParOf" srcId="{73D45637-93BC-4F83-9A05-BA2BE0F24D58}" destId="{9D06294D-8E8C-46DD-B8C5-590C79888CE1}" srcOrd="3" destOrd="0" presId="urn:microsoft.com/office/officeart/2018/2/layout/IconCircleList"/>
    <dgm:cxn modelId="{E548CE1A-85D2-4CD1-BEC6-42EB4138CC2B}" type="presParOf" srcId="{7835F14A-65B5-4ED2-95F9-487907D6EE32}" destId="{09EA52CB-C5C7-46F0-9EEB-4837CA271858}" srcOrd="1" destOrd="0" presId="urn:microsoft.com/office/officeart/2018/2/layout/IconCircleList"/>
    <dgm:cxn modelId="{05CBC8EA-CDC5-4957-B873-7B65344EFA66}" type="presParOf" srcId="{7835F14A-65B5-4ED2-95F9-487907D6EE32}" destId="{5DBA9D23-0568-47D3-8F4F-AFEE95940A31}" srcOrd="2" destOrd="0" presId="urn:microsoft.com/office/officeart/2018/2/layout/IconCircleList"/>
    <dgm:cxn modelId="{3A139CB7-0335-423D-BEE8-B3DECF02CA67}" type="presParOf" srcId="{5DBA9D23-0568-47D3-8F4F-AFEE95940A31}" destId="{A24526C5-67E1-4166-92C5-13DBE827DD74}" srcOrd="0" destOrd="0" presId="urn:microsoft.com/office/officeart/2018/2/layout/IconCircleList"/>
    <dgm:cxn modelId="{42E37D04-9CA3-472D-9E4E-4541903229F3}" type="presParOf" srcId="{5DBA9D23-0568-47D3-8F4F-AFEE95940A31}" destId="{1741CE99-215C-4662-8463-8E260CE1EB00}" srcOrd="1" destOrd="0" presId="urn:microsoft.com/office/officeart/2018/2/layout/IconCircleList"/>
    <dgm:cxn modelId="{BDDEE7E0-3CA7-4E1C-92C5-04FFF8634069}" type="presParOf" srcId="{5DBA9D23-0568-47D3-8F4F-AFEE95940A31}" destId="{9415DADC-B9A0-4B02-B130-2D45CB7B9DC5}" srcOrd="2" destOrd="0" presId="urn:microsoft.com/office/officeart/2018/2/layout/IconCircleList"/>
    <dgm:cxn modelId="{5DD21D53-F968-4525-AB82-F22C61D05C38}" type="presParOf" srcId="{5DBA9D23-0568-47D3-8F4F-AFEE95940A31}" destId="{7BF727BA-85B9-4C09-810E-8BFB0B3FFD02}" srcOrd="3" destOrd="0" presId="urn:microsoft.com/office/officeart/2018/2/layout/IconCircleList"/>
    <dgm:cxn modelId="{324118A3-2B48-45BB-BD1C-BA0643307AD6}" type="presParOf" srcId="{7835F14A-65B5-4ED2-95F9-487907D6EE32}" destId="{0BE271A8-27CF-47D0-A773-7CB77D3E5213}" srcOrd="3" destOrd="0" presId="urn:microsoft.com/office/officeart/2018/2/layout/IconCircleList"/>
    <dgm:cxn modelId="{E7107E32-649D-416F-A04E-50AA5CA5D5B2}" type="presParOf" srcId="{7835F14A-65B5-4ED2-95F9-487907D6EE32}" destId="{1146FE7A-C57A-4B71-A6A6-429C5DB506CE}" srcOrd="4" destOrd="0" presId="urn:microsoft.com/office/officeart/2018/2/layout/IconCircleList"/>
    <dgm:cxn modelId="{3F7B3198-DF65-466E-A97B-2E63D7C55D8F}" type="presParOf" srcId="{1146FE7A-C57A-4B71-A6A6-429C5DB506CE}" destId="{0D3EF436-D72E-4BE7-82F6-BB85F2544CCE}" srcOrd="0" destOrd="0" presId="urn:microsoft.com/office/officeart/2018/2/layout/IconCircleList"/>
    <dgm:cxn modelId="{D3F5E1F9-A019-428A-BD02-A63505CD6C4B}" type="presParOf" srcId="{1146FE7A-C57A-4B71-A6A6-429C5DB506CE}" destId="{9323B477-DCB7-4AFE-877E-23EE37458F52}" srcOrd="1" destOrd="0" presId="urn:microsoft.com/office/officeart/2018/2/layout/IconCircleList"/>
    <dgm:cxn modelId="{0CA2CA8D-9493-4896-AE47-FDFF13EB8919}" type="presParOf" srcId="{1146FE7A-C57A-4B71-A6A6-429C5DB506CE}" destId="{D704FE10-5B79-4D7A-9206-BAF0E64C4FB0}" srcOrd="2" destOrd="0" presId="urn:microsoft.com/office/officeart/2018/2/layout/IconCircleList"/>
    <dgm:cxn modelId="{63848C27-AC27-48F3-9FE7-ECE8C81D29F5}" type="presParOf" srcId="{1146FE7A-C57A-4B71-A6A6-429C5DB506CE}" destId="{750EE4DC-1423-44B9-9EFA-B46A84065DB7}" srcOrd="3" destOrd="0" presId="urn:microsoft.com/office/officeart/2018/2/layout/IconCircleList"/>
    <dgm:cxn modelId="{2072B8E4-9236-48E2-9F94-B459A6E8AD7D}" type="presParOf" srcId="{7835F14A-65B5-4ED2-95F9-487907D6EE32}" destId="{2DF7B9BD-8E1F-47AD-9BF4-DE831FD07142}" srcOrd="5" destOrd="0" presId="urn:microsoft.com/office/officeart/2018/2/layout/IconCircleList"/>
    <dgm:cxn modelId="{14E46EF6-A50A-4A8C-B239-8674C3C6CB1A}" type="presParOf" srcId="{7835F14A-65B5-4ED2-95F9-487907D6EE32}" destId="{7F80007C-0AA2-4637-89CB-AF6395384F19}" srcOrd="6" destOrd="0" presId="urn:microsoft.com/office/officeart/2018/2/layout/IconCircleList"/>
    <dgm:cxn modelId="{856A92A4-F90D-4BB7-9082-A4C47051FD05}" type="presParOf" srcId="{7F80007C-0AA2-4637-89CB-AF6395384F19}" destId="{644A39E6-781A-48AF-B018-54DA54A91CE2}" srcOrd="0" destOrd="0" presId="urn:microsoft.com/office/officeart/2018/2/layout/IconCircleList"/>
    <dgm:cxn modelId="{4FB112B4-E9D9-4421-9980-AF50C425C382}" type="presParOf" srcId="{7F80007C-0AA2-4637-89CB-AF6395384F19}" destId="{318960C5-9733-42F2-912B-FAEEFA2379B6}" srcOrd="1" destOrd="0" presId="urn:microsoft.com/office/officeart/2018/2/layout/IconCircleList"/>
    <dgm:cxn modelId="{AFD52A71-CD1E-4DA8-A829-B61D2160026D}" type="presParOf" srcId="{7F80007C-0AA2-4637-89CB-AF6395384F19}" destId="{7D78EFFB-B2B5-48AD-A71F-7608296C5677}" srcOrd="2" destOrd="0" presId="urn:microsoft.com/office/officeart/2018/2/layout/IconCircleList"/>
    <dgm:cxn modelId="{379E6F33-7BB5-45FF-9FDD-DA20365D0D39}" type="presParOf" srcId="{7F80007C-0AA2-4637-89CB-AF6395384F19}" destId="{866394C2-5FEF-4042-BE7B-2E1F74FA69AC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3E8D7A7-6E14-46E4-A4A9-92FF8E940345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36328F0-4299-4010-8976-D5D67E44FBD4}">
      <dgm:prSet/>
      <dgm:spPr/>
      <dgm:t>
        <a:bodyPr/>
        <a:lstStyle/>
        <a:p>
          <a:r>
            <a:rPr lang="en-US"/>
            <a:t>Book intro</a:t>
          </a:r>
        </a:p>
      </dgm:t>
    </dgm:pt>
    <dgm:pt modelId="{90119C32-CC7F-46C3-AC68-A9057078610C}" type="parTrans" cxnId="{2D2C59B1-2B9E-4179-A1FF-8DCAEBCB1DD8}">
      <dgm:prSet/>
      <dgm:spPr/>
      <dgm:t>
        <a:bodyPr/>
        <a:lstStyle/>
        <a:p>
          <a:endParaRPr lang="en-US"/>
        </a:p>
      </dgm:t>
    </dgm:pt>
    <dgm:pt modelId="{2C502D45-F30E-45C4-BEAD-4F829230F374}" type="sibTrans" cxnId="{2D2C59B1-2B9E-4179-A1FF-8DCAEBCB1DD8}">
      <dgm:prSet/>
      <dgm:spPr/>
      <dgm:t>
        <a:bodyPr/>
        <a:lstStyle/>
        <a:p>
          <a:endParaRPr lang="en-US"/>
        </a:p>
      </dgm:t>
    </dgm:pt>
    <dgm:pt modelId="{80DC075F-2B72-40DF-9CB0-2FECE958A72C}">
      <dgm:prSet/>
      <dgm:spPr/>
      <dgm:t>
        <a:bodyPr/>
        <a:lstStyle/>
        <a:p>
          <a:r>
            <a:rPr lang="en-US"/>
            <a:t>Look at common exception words</a:t>
          </a:r>
        </a:p>
      </dgm:t>
    </dgm:pt>
    <dgm:pt modelId="{684C9D3D-17BC-4A6F-8C28-2F105CAFCB83}" type="parTrans" cxnId="{91976EE3-FC02-43AE-AAA9-A5700E739372}">
      <dgm:prSet/>
      <dgm:spPr/>
      <dgm:t>
        <a:bodyPr/>
        <a:lstStyle/>
        <a:p>
          <a:endParaRPr lang="en-US"/>
        </a:p>
      </dgm:t>
    </dgm:pt>
    <dgm:pt modelId="{48D3A7AA-44FF-44A0-A594-03726D599A8B}" type="sibTrans" cxnId="{91976EE3-FC02-43AE-AAA9-A5700E739372}">
      <dgm:prSet/>
      <dgm:spPr/>
      <dgm:t>
        <a:bodyPr/>
        <a:lstStyle/>
        <a:p>
          <a:endParaRPr lang="en-US"/>
        </a:p>
      </dgm:t>
    </dgm:pt>
    <dgm:pt modelId="{2DCBE9BB-1E04-4ACB-A232-EA26E2EC8BB0}">
      <dgm:prSet/>
      <dgm:spPr/>
      <dgm:t>
        <a:bodyPr/>
        <a:lstStyle/>
        <a:p>
          <a:r>
            <a:rPr lang="en-US"/>
            <a:t>Remind child that they will need to use their phonics when reading</a:t>
          </a:r>
        </a:p>
      </dgm:t>
    </dgm:pt>
    <dgm:pt modelId="{39B3CE4B-1574-4417-A9EC-D360D481ED74}" type="parTrans" cxnId="{F083E89F-7245-41FD-9C3A-E37ADE397FF7}">
      <dgm:prSet/>
      <dgm:spPr/>
      <dgm:t>
        <a:bodyPr/>
        <a:lstStyle/>
        <a:p>
          <a:endParaRPr lang="en-US"/>
        </a:p>
      </dgm:t>
    </dgm:pt>
    <dgm:pt modelId="{99B2E6EF-13B1-4D44-90B9-C53619AF66B0}" type="sibTrans" cxnId="{F083E89F-7245-41FD-9C3A-E37ADE397FF7}">
      <dgm:prSet/>
      <dgm:spPr/>
      <dgm:t>
        <a:bodyPr/>
        <a:lstStyle/>
        <a:p>
          <a:endParaRPr lang="en-US"/>
        </a:p>
      </dgm:t>
    </dgm:pt>
    <dgm:pt modelId="{28671CD5-BE8C-4F04-8730-82C6CEFCD638}">
      <dgm:prSet/>
      <dgm:spPr/>
      <dgm:t>
        <a:bodyPr/>
        <a:lstStyle/>
        <a:p>
          <a:r>
            <a:rPr lang="en-US"/>
            <a:t>Remind child of the ‘focus’ diagraph, trigraph- can they tell you the action rhyme that goes with it? </a:t>
          </a:r>
        </a:p>
      </dgm:t>
    </dgm:pt>
    <dgm:pt modelId="{D6D57308-8377-4136-90E9-3C41AF67083B}" type="parTrans" cxnId="{482DA1E6-4FDF-41E3-A85A-73CC96AD0468}">
      <dgm:prSet/>
      <dgm:spPr/>
      <dgm:t>
        <a:bodyPr/>
        <a:lstStyle/>
        <a:p>
          <a:endParaRPr lang="en-US"/>
        </a:p>
      </dgm:t>
    </dgm:pt>
    <dgm:pt modelId="{F819F867-C85E-4030-B9B1-6F199CF68CAC}" type="sibTrans" cxnId="{482DA1E6-4FDF-41E3-A85A-73CC96AD0468}">
      <dgm:prSet/>
      <dgm:spPr/>
      <dgm:t>
        <a:bodyPr/>
        <a:lstStyle/>
        <a:p>
          <a:endParaRPr lang="en-US"/>
        </a:p>
      </dgm:t>
    </dgm:pt>
    <dgm:pt modelId="{4B86F39D-E658-442B-AFFB-D1254ECCC1F4}">
      <dgm:prSet/>
      <dgm:spPr/>
      <dgm:t>
        <a:bodyPr/>
        <a:lstStyle/>
        <a:p>
          <a:r>
            <a:rPr lang="en-US" dirty="0"/>
            <a:t>Child reads, one or two pages only- gives lots of praise!</a:t>
          </a:r>
        </a:p>
      </dgm:t>
    </dgm:pt>
    <dgm:pt modelId="{E199992E-31A7-448D-9B7D-4DB1DF6104E1}" type="parTrans" cxnId="{0A617149-E148-45FA-8006-75F0B6B1ECF1}">
      <dgm:prSet/>
      <dgm:spPr/>
      <dgm:t>
        <a:bodyPr/>
        <a:lstStyle/>
        <a:p>
          <a:endParaRPr lang="en-US"/>
        </a:p>
      </dgm:t>
    </dgm:pt>
    <dgm:pt modelId="{995C273E-5BEE-45E8-86C1-A88203694943}" type="sibTrans" cxnId="{0A617149-E148-45FA-8006-75F0B6B1ECF1}">
      <dgm:prSet/>
      <dgm:spPr/>
      <dgm:t>
        <a:bodyPr/>
        <a:lstStyle/>
        <a:p>
          <a:endParaRPr lang="en-US"/>
        </a:p>
      </dgm:t>
    </dgm:pt>
    <dgm:pt modelId="{9AF50858-1D20-FA4B-BE19-75780F8D371A}" type="pres">
      <dgm:prSet presAssocID="{23E8D7A7-6E14-46E4-A4A9-92FF8E94034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A61762C-FEF0-2C4B-9122-F3235D11E199}" type="pres">
      <dgm:prSet presAssocID="{436328F0-4299-4010-8976-D5D67E44FBD4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4F1809-0EE9-C848-99FD-D2052A6A1CD3}" type="pres">
      <dgm:prSet presAssocID="{2C502D45-F30E-45C4-BEAD-4F829230F374}" presName="spacer" presStyleCnt="0"/>
      <dgm:spPr/>
    </dgm:pt>
    <dgm:pt modelId="{EC24DC85-BCE1-464C-883C-0D36739B5D01}" type="pres">
      <dgm:prSet presAssocID="{80DC075F-2B72-40DF-9CB0-2FECE958A72C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401E3B-3E52-364C-9119-4E23A18043A4}" type="pres">
      <dgm:prSet presAssocID="{48D3A7AA-44FF-44A0-A594-03726D599A8B}" presName="spacer" presStyleCnt="0"/>
      <dgm:spPr/>
    </dgm:pt>
    <dgm:pt modelId="{F0D805D9-ADBB-C24C-8683-D135FED837E8}" type="pres">
      <dgm:prSet presAssocID="{2DCBE9BB-1E04-4ACB-A232-EA26E2EC8BB0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4BFA70-2E85-6440-91E3-88AB993C9790}" type="pres">
      <dgm:prSet presAssocID="{99B2E6EF-13B1-4D44-90B9-C53619AF66B0}" presName="spacer" presStyleCnt="0"/>
      <dgm:spPr/>
    </dgm:pt>
    <dgm:pt modelId="{5E93F0AD-BC7C-8147-B14A-61F39651A0D5}" type="pres">
      <dgm:prSet presAssocID="{28671CD5-BE8C-4F04-8730-82C6CEFCD638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258A48-2143-F24A-B565-5C3FA3087E61}" type="pres">
      <dgm:prSet presAssocID="{F819F867-C85E-4030-B9B1-6F199CF68CAC}" presName="spacer" presStyleCnt="0"/>
      <dgm:spPr/>
    </dgm:pt>
    <dgm:pt modelId="{50091BBD-634F-794B-BD72-08237895443B}" type="pres">
      <dgm:prSet presAssocID="{4B86F39D-E658-442B-AFFB-D1254ECCC1F4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C0CE79B-69A0-054A-B141-227D5A96DF06}" type="presOf" srcId="{28671CD5-BE8C-4F04-8730-82C6CEFCD638}" destId="{5E93F0AD-BC7C-8147-B14A-61F39651A0D5}" srcOrd="0" destOrd="0" presId="urn:microsoft.com/office/officeart/2005/8/layout/vList2"/>
    <dgm:cxn modelId="{E280E7D6-FC1E-0141-8512-58A2D4C18D1B}" type="presOf" srcId="{80DC075F-2B72-40DF-9CB0-2FECE958A72C}" destId="{EC24DC85-BCE1-464C-883C-0D36739B5D01}" srcOrd="0" destOrd="0" presId="urn:microsoft.com/office/officeart/2005/8/layout/vList2"/>
    <dgm:cxn modelId="{91976EE3-FC02-43AE-AAA9-A5700E739372}" srcId="{23E8D7A7-6E14-46E4-A4A9-92FF8E940345}" destId="{80DC075F-2B72-40DF-9CB0-2FECE958A72C}" srcOrd="1" destOrd="0" parTransId="{684C9D3D-17BC-4A6F-8C28-2F105CAFCB83}" sibTransId="{48D3A7AA-44FF-44A0-A594-03726D599A8B}"/>
    <dgm:cxn modelId="{5EEA6B53-FB94-EC4A-B1C2-9BE6DD48C482}" type="presOf" srcId="{2DCBE9BB-1E04-4ACB-A232-EA26E2EC8BB0}" destId="{F0D805D9-ADBB-C24C-8683-D135FED837E8}" srcOrd="0" destOrd="0" presId="urn:microsoft.com/office/officeart/2005/8/layout/vList2"/>
    <dgm:cxn modelId="{2ED58B1C-F44E-CC4E-BDDA-8E09DB5D576A}" type="presOf" srcId="{23E8D7A7-6E14-46E4-A4A9-92FF8E940345}" destId="{9AF50858-1D20-FA4B-BE19-75780F8D371A}" srcOrd="0" destOrd="0" presId="urn:microsoft.com/office/officeart/2005/8/layout/vList2"/>
    <dgm:cxn modelId="{F083E89F-7245-41FD-9C3A-E37ADE397FF7}" srcId="{23E8D7A7-6E14-46E4-A4A9-92FF8E940345}" destId="{2DCBE9BB-1E04-4ACB-A232-EA26E2EC8BB0}" srcOrd="2" destOrd="0" parTransId="{39B3CE4B-1574-4417-A9EC-D360D481ED74}" sibTransId="{99B2E6EF-13B1-4D44-90B9-C53619AF66B0}"/>
    <dgm:cxn modelId="{B632DDDA-C28A-1D4D-9C7F-037B0DFE3437}" type="presOf" srcId="{4B86F39D-E658-442B-AFFB-D1254ECCC1F4}" destId="{50091BBD-634F-794B-BD72-08237895443B}" srcOrd="0" destOrd="0" presId="urn:microsoft.com/office/officeart/2005/8/layout/vList2"/>
    <dgm:cxn modelId="{B9338BCB-7225-434B-876B-4022855E2095}" type="presOf" srcId="{436328F0-4299-4010-8976-D5D67E44FBD4}" destId="{8A61762C-FEF0-2C4B-9122-F3235D11E199}" srcOrd="0" destOrd="0" presId="urn:microsoft.com/office/officeart/2005/8/layout/vList2"/>
    <dgm:cxn modelId="{0A617149-E148-45FA-8006-75F0B6B1ECF1}" srcId="{23E8D7A7-6E14-46E4-A4A9-92FF8E940345}" destId="{4B86F39D-E658-442B-AFFB-D1254ECCC1F4}" srcOrd="4" destOrd="0" parTransId="{E199992E-31A7-448D-9B7D-4DB1DF6104E1}" sibTransId="{995C273E-5BEE-45E8-86C1-A88203694943}"/>
    <dgm:cxn modelId="{482DA1E6-4FDF-41E3-A85A-73CC96AD0468}" srcId="{23E8D7A7-6E14-46E4-A4A9-92FF8E940345}" destId="{28671CD5-BE8C-4F04-8730-82C6CEFCD638}" srcOrd="3" destOrd="0" parTransId="{D6D57308-8377-4136-90E9-3C41AF67083B}" sibTransId="{F819F867-C85E-4030-B9B1-6F199CF68CAC}"/>
    <dgm:cxn modelId="{2D2C59B1-2B9E-4179-A1FF-8DCAEBCB1DD8}" srcId="{23E8D7A7-6E14-46E4-A4A9-92FF8E940345}" destId="{436328F0-4299-4010-8976-D5D67E44FBD4}" srcOrd="0" destOrd="0" parTransId="{90119C32-CC7F-46C3-AC68-A9057078610C}" sibTransId="{2C502D45-F30E-45C4-BEAD-4F829230F374}"/>
    <dgm:cxn modelId="{79F4222E-F6A2-2449-97D4-86D6B2358B16}" type="presParOf" srcId="{9AF50858-1D20-FA4B-BE19-75780F8D371A}" destId="{8A61762C-FEF0-2C4B-9122-F3235D11E199}" srcOrd="0" destOrd="0" presId="urn:microsoft.com/office/officeart/2005/8/layout/vList2"/>
    <dgm:cxn modelId="{DFFD4DE1-CD56-264F-B02F-A00C4725F515}" type="presParOf" srcId="{9AF50858-1D20-FA4B-BE19-75780F8D371A}" destId="{824F1809-0EE9-C848-99FD-D2052A6A1CD3}" srcOrd="1" destOrd="0" presId="urn:microsoft.com/office/officeart/2005/8/layout/vList2"/>
    <dgm:cxn modelId="{1B1EE8BC-43CC-1643-BFA3-5A1C722FE2E5}" type="presParOf" srcId="{9AF50858-1D20-FA4B-BE19-75780F8D371A}" destId="{EC24DC85-BCE1-464C-883C-0D36739B5D01}" srcOrd="2" destOrd="0" presId="urn:microsoft.com/office/officeart/2005/8/layout/vList2"/>
    <dgm:cxn modelId="{62A0B480-C463-C249-8D36-D7829A529743}" type="presParOf" srcId="{9AF50858-1D20-FA4B-BE19-75780F8D371A}" destId="{8C401E3B-3E52-364C-9119-4E23A18043A4}" srcOrd="3" destOrd="0" presId="urn:microsoft.com/office/officeart/2005/8/layout/vList2"/>
    <dgm:cxn modelId="{9F490B24-DE86-CE48-8932-FB0A5901CE35}" type="presParOf" srcId="{9AF50858-1D20-FA4B-BE19-75780F8D371A}" destId="{F0D805D9-ADBB-C24C-8683-D135FED837E8}" srcOrd="4" destOrd="0" presId="urn:microsoft.com/office/officeart/2005/8/layout/vList2"/>
    <dgm:cxn modelId="{8CC14C0E-87C9-1B44-867D-8AC9C5355642}" type="presParOf" srcId="{9AF50858-1D20-FA4B-BE19-75780F8D371A}" destId="{FB4BFA70-2E85-6440-91E3-88AB993C9790}" srcOrd="5" destOrd="0" presId="urn:microsoft.com/office/officeart/2005/8/layout/vList2"/>
    <dgm:cxn modelId="{C8E6438B-29C0-8449-A440-451D627A8769}" type="presParOf" srcId="{9AF50858-1D20-FA4B-BE19-75780F8D371A}" destId="{5E93F0AD-BC7C-8147-B14A-61F39651A0D5}" srcOrd="6" destOrd="0" presId="urn:microsoft.com/office/officeart/2005/8/layout/vList2"/>
    <dgm:cxn modelId="{E4704E43-BE3A-C448-A8E6-99DA23DBC5BF}" type="presParOf" srcId="{9AF50858-1D20-FA4B-BE19-75780F8D371A}" destId="{A5258A48-2143-F24A-B565-5C3FA3087E61}" srcOrd="7" destOrd="0" presId="urn:microsoft.com/office/officeart/2005/8/layout/vList2"/>
    <dgm:cxn modelId="{A7140D3D-5B79-9C4B-B423-BE95A93C67D5}" type="presParOf" srcId="{9AF50858-1D20-FA4B-BE19-75780F8D371A}" destId="{50091BBD-634F-794B-BD72-08237895443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7964E1F-E827-40AB-8C43-51B96B9EC524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0774E2A-C45C-4CB1-91D2-2CCB43801CE7}">
      <dgm:prSet/>
      <dgm:spPr/>
      <dgm:t>
        <a:bodyPr/>
        <a:lstStyle/>
        <a:p>
          <a:r>
            <a:rPr lang="en-US"/>
            <a:t>Encourage, “if you know it say it, don’t sound out words you know”</a:t>
          </a:r>
        </a:p>
      </dgm:t>
    </dgm:pt>
    <dgm:pt modelId="{4BD78912-A857-4EB3-ACD2-382694356877}" type="parTrans" cxnId="{3C383036-A206-49C9-A3E6-9E9B81779CBB}">
      <dgm:prSet/>
      <dgm:spPr/>
      <dgm:t>
        <a:bodyPr/>
        <a:lstStyle/>
        <a:p>
          <a:endParaRPr lang="en-US"/>
        </a:p>
      </dgm:t>
    </dgm:pt>
    <dgm:pt modelId="{CDD5F82F-4FF0-4296-9D08-D64658C855B7}" type="sibTrans" cxnId="{3C383036-A206-49C9-A3E6-9E9B81779CBB}">
      <dgm:prSet/>
      <dgm:spPr/>
      <dgm:t>
        <a:bodyPr/>
        <a:lstStyle/>
        <a:p>
          <a:endParaRPr lang="en-US"/>
        </a:p>
      </dgm:t>
    </dgm:pt>
    <dgm:pt modelId="{36BEF6B7-3B1F-4F9A-80C9-4B738E0FD49C}">
      <dgm:prSet/>
      <dgm:spPr/>
      <dgm:t>
        <a:bodyPr/>
        <a:lstStyle/>
        <a:p>
          <a:r>
            <a:rPr lang="en-US"/>
            <a:t>If the reading is very slow encourage them to re-read the sentence with fluency- it is fine to model it </a:t>
          </a:r>
        </a:p>
      </dgm:t>
    </dgm:pt>
    <dgm:pt modelId="{078B24AB-E1EB-4B88-A299-A9AB17C7CF0E}" type="parTrans" cxnId="{F94B8394-5CC0-4BEB-86C5-49415F30C9A7}">
      <dgm:prSet/>
      <dgm:spPr/>
      <dgm:t>
        <a:bodyPr/>
        <a:lstStyle/>
        <a:p>
          <a:endParaRPr lang="en-US"/>
        </a:p>
      </dgm:t>
    </dgm:pt>
    <dgm:pt modelId="{5CA780EB-0FAB-4110-A3CA-4C5A9D62F45F}" type="sibTrans" cxnId="{F94B8394-5CC0-4BEB-86C5-49415F30C9A7}">
      <dgm:prSet/>
      <dgm:spPr/>
      <dgm:t>
        <a:bodyPr/>
        <a:lstStyle/>
        <a:p>
          <a:endParaRPr lang="en-US"/>
        </a:p>
      </dgm:t>
    </dgm:pt>
    <dgm:pt modelId="{2E0A702C-3A4E-46B2-895C-30985E5BCFE4}">
      <dgm:prSet/>
      <dgm:spPr/>
      <dgm:t>
        <a:bodyPr/>
        <a:lstStyle/>
        <a:p>
          <a:r>
            <a:rPr lang="en-US"/>
            <a:t>Less is more -  A page or two is fine if it is very slow!</a:t>
          </a:r>
        </a:p>
      </dgm:t>
    </dgm:pt>
    <dgm:pt modelId="{0E5BFB2F-1D58-4C5B-99A3-C07FEE5F6E6C}" type="parTrans" cxnId="{9657809F-AF08-4D3B-9D40-55CCBD3C4B58}">
      <dgm:prSet/>
      <dgm:spPr/>
      <dgm:t>
        <a:bodyPr/>
        <a:lstStyle/>
        <a:p>
          <a:endParaRPr lang="en-US"/>
        </a:p>
      </dgm:t>
    </dgm:pt>
    <dgm:pt modelId="{0BAFEAFF-03B6-4A05-BED8-F92B3D61E9E8}" type="sibTrans" cxnId="{9657809F-AF08-4D3B-9D40-55CCBD3C4B58}">
      <dgm:prSet/>
      <dgm:spPr/>
      <dgm:t>
        <a:bodyPr/>
        <a:lstStyle/>
        <a:p>
          <a:endParaRPr lang="en-US"/>
        </a:p>
      </dgm:t>
    </dgm:pt>
    <dgm:pt modelId="{95ECE814-B42B-F644-ACE0-7462013E787B}">
      <dgm:prSet/>
      <dgm:spPr/>
      <dgm:t>
        <a:bodyPr/>
        <a:lstStyle/>
        <a:p>
          <a:r>
            <a:rPr lang="en-US"/>
            <a:t>Encourage independence – pointing and page turning!</a:t>
          </a:r>
        </a:p>
      </dgm:t>
    </dgm:pt>
    <dgm:pt modelId="{79F6DAE8-4E99-964E-9C62-2070016BC9C5}" type="parTrans" cxnId="{B7538739-3DB1-814B-99F3-6AE92B3EB7A2}">
      <dgm:prSet/>
      <dgm:spPr/>
      <dgm:t>
        <a:bodyPr/>
        <a:lstStyle/>
        <a:p>
          <a:endParaRPr lang="en-GB"/>
        </a:p>
      </dgm:t>
    </dgm:pt>
    <dgm:pt modelId="{92A36FF1-3999-DC42-B9CD-770EDDB646E6}" type="sibTrans" cxnId="{B7538739-3DB1-814B-99F3-6AE92B3EB7A2}">
      <dgm:prSet/>
      <dgm:spPr/>
      <dgm:t>
        <a:bodyPr/>
        <a:lstStyle/>
        <a:p>
          <a:endParaRPr lang="en-GB"/>
        </a:p>
      </dgm:t>
    </dgm:pt>
    <dgm:pt modelId="{CCFCA866-91EB-9C41-945C-18F9A803B7FE}" type="pres">
      <dgm:prSet presAssocID="{97964E1F-E827-40AB-8C43-51B96B9EC52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502D56A-BD60-034F-B576-13982CB9C50C}" type="pres">
      <dgm:prSet presAssocID="{20774E2A-C45C-4CB1-91D2-2CCB43801CE7}" presName="hierRoot1" presStyleCnt="0"/>
      <dgm:spPr/>
    </dgm:pt>
    <dgm:pt modelId="{80701FB2-9795-4049-BE0E-FF495569C44D}" type="pres">
      <dgm:prSet presAssocID="{20774E2A-C45C-4CB1-91D2-2CCB43801CE7}" presName="composite" presStyleCnt="0"/>
      <dgm:spPr/>
    </dgm:pt>
    <dgm:pt modelId="{6B9C3F6F-3399-CF4F-802D-5D6D46A3D142}" type="pres">
      <dgm:prSet presAssocID="{20774E2A-C45C-4CB1-91D2-2CCB43801CE7}" presName="background" presStyleLbl="node0" presStyleIdx="0" presStyleCnt="4"/>
      <dgm:spPr/>
    </dgm:pt>
    <dgm:pt modelId="{AEAFAED4-965A-CF4D-A093-35D151329F2D}" type="pres">
      <dgm:prSet presAssocID="{20774E2A-C45C-4CB1-91D2-2CCB43801CE7}" presName="text" presStyleLbl="fgAcc0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422AAC1-1C9B-B146-A5F5-91300817F1C6}" type="pres">
      <dgm:prSet presAssocID="{20774E2A-C45C-4CB1-91D2-2CCB43801CE7}" presName="hierChild2" presStyleCnt="0"/>
      <dgm:spPr/>
    </dgm:pt>
    <dgm:pt modelId="{3FDF1C94-DDCE-354C-B842-D8AE80993CF9}" type="pres">
      <dgm:prSet presAssocID="{36BEF6B7-3B1F-4F9A-80C9-4B738E0FD49C}" presName="hierRoot1" presStyleCnt="0"/>
      <dgm:spPr/>
    </dgm:pt>
    <dgm:pt modelId="{ED601137-EB67-1D48-9A37-38B2C967CBF9}" type="pres">
      <dgm:prSet presAssocID="{36BEF6B7-3B1F-4F9A-80C9-4B738E0FD49C}" presName="composite" presStyleCnt="0"/>
      <dgm:spPr/>
    </dgm:pt>
    <dgm:pt modelId="{92458957-5667-D243-9FE8-108EB7E1C241}" type="pres">
      <dgm:prSet presAssocID="{36BEF6B7-3B1F-4F9A-80C9-4B738E0FD49C}" presName="background" presStyleLbl="node0" presStyleIdx="1" presStyleCnt="4"/>
      <dgm:spPr/>
    </dgm:pt>
    <dgm:pt modelId="{295E38A0-039C-0D45-9019-8209D8CE8748}" type="pres">
      <dgm:prSet presAssocID="{36BEF6B7-3B1F-4F9A-80C9-4B738E0FD49C}" presName="text" presStyleLbl="fgAcc0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2083402-D145-024B-973D-5F4F3EFE4DAA}" type="pres">
      <dgm:prSet presAssocID="{36BEF6B7-3B1F-4F9A-80C9-4B738E0FD49C}" presName="hierChild2" presStyleCnt="0"/>
      <dgm:spPr/>
    </dgm:pt>
    <dgm:pt modelId="{0F34CB1C-FF0F-A443-A9AD-90F47A8FC3B2}" type="pres">
      <dgm:prSet presAssocID="{2E0A702C-3A4E-46B2-895C-30985E5BCFE4}" presName="hierRoot1" presStyleCnt="0"/>
      <dgm:spPr/>
    </dgm:pt>
    <dgm:pt modelId="{21CC5235-BF50-8043-A911-CDDEB5749C87}" type="pres">
      <dgm:prSet presAssocID="{2E0A702C-3A4E-46B2-895C-30985E5BCFE4}" presName="composite" presStyleCnt="0"/>
      <dgm:spPr/>
    </dgm:pt>
    <dgm:pt modelId="{BE59380E-B828-4F4E-A682-85C7A46657EE}" type="pres">
      <dgm:prSet presAssocID="{2E0A702C-3A4E-46B2-895C-30985E5BCFE4}" presName="background" presStyleLbl="node0" presStyleIdx="2" presStyleCnt="4"/>
      <dgm:spPr/>
    </dgm:pt>
    <dgm:pt modelId="{1B001C23-397B-F942-9215-EAA8D873E971}" type="pres">
      <dgm:prSet presAssocID="{2E0A702C-3A4E-46B2-895C-30985E5BCFE4}" presName="text" presStyleLbl="fgAcc0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7155434-7E43-7D41-9FD3-1C34CB5C6FD5}" type="pres">
      <dgm:prSet presAssocID="{2E0A702C-3A4E-46B2-895C-30985E5BCFE4}" presName="hierChild2" presStyleCnt="0"/>
      <dgm:spPr/>
    </dgm:pt>
    <dgm:pt modelId="{043635E9-A58E-0245-AC76-64AC1C8C23F8}" type="pres">
      <dgm:prSet presAssocID="{95ECE814-B42B-F644-ACE0-7462013E787B}" presName="hierRoot1" presStyleCnt="0"/>
      <dgm:spPr/>
    </dgm:pt>
    <dgm:pt modelId="{DFC0FA42-6A9D-C147-B7DB-AA07462C1656}" type="pres">
      <dgm:prSet presAssocID="{95ECE814-B42B-F644-ACE0-7462013E787B}" presName="composite" presStyleCnt="0"/>
      <dgm:spPr/>
    </dgm:pt>
    <dgm:pt modelId="{29C37AC7-F7B1-2642-9E66-CBCE3538728A}" type="pres">
      <dgm:prSet presAssocID="{95ECE814-B42B-F644-ACE0-7462013E787B}" presName="background" presStyleLbl="node0" presStyleIdx="3" presStyleCnt="4"/>
      <dgm:spPr/>
    </dgm:pt>
    <dgm:pt modelId="{3B86A7CB-2A66-A945-B912-B2C8032A190D}" type="pres">
      <dgm:prSet presAssocID="{95ECE814-B42B-F644-ACE0-7462013E787B}" presName="text" presStyleLbl="fgAcc0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F71A568-8E07-9045-BDEC-37836F012EC7}" type="pres">
      <dgm:prSet presAssocID="{95ECE814-B42B-F644-ACE0-7462013E787B}" presName="hierChild2" presStyleCnt="0"/>
      <dgm:spPr/>
    </dgm:pt>
  </dgm:ptLst>
  <dgm:cxnLst>
    <dgm:cxn modelId="{F94B8394-5CC0-4BEB-86C5-49415F30C9A7}" srcId="{97964E1F-E827-40AB-8C43-51B96B9EC524}" destId="{36BEF6B7-3B1F-4F9A-80C9-4B738E0FD49C}" srcOrd="1" destOrd="0" parTransId="{078B24AB-E1EB-4B88-A299-A9AB17C7CF0E}" sibTransId="{5CA780EB-0FAB-4110-A3CA-4C5A9D62F45F}"/>
    <dgm:cxn modelId="{3C383036-A206-49C9-A3E6-9E9B81779CBB}" srcId="{97964E1F-E827-40AB-8C43-51B96B9EC524}" destId="{20774E2A-C45C-4CB1-91D2-2CCB43801CE7}" srcOrd="0" destOrd="0" parTransId="{4BD78912-A857-4EB3-ACD2-382694356877}" sibTransId="{CDD5F82F-4FF0-4296-9D08-D64658C855B7}"/>
    <dgm:cxn modelId="{1194C97C-8B4F-EA4B-A61C-F64B5E466CE3}" type="presOf" srcId="{2E0A702C-3A4E-46B2-895C-30985E5BCFE4}" destId="{1B001C23-397B-F942-9215-EAA8D873E971}" srcOrd="0" destOrd="0" presId="urn:microsoft.com/office/officeart/2005/8/layout/hierarchy1"/>
    <dgm:cxn modelId="{712492FA-D3C6-2741-A837-5FFBFAD3BC92}" type="presOf" srcId="{95ECE814-B42B-F644-ACE0-7462013E787B}" destId="{3B86A7CB-2A66-A945-B912-B2C8032A190D}" srcOrd="0" destOrd="0" presId="urn:microsoft.com/office/officeart/2005/8/layout/hierarchy1"/>
    <dgm:cxn modelId="{B6937026-2A01-064C-A10F-67C73FBE9BF8}" type="presOf" srcId="{36BEF6B7-3B1F-4F9A-80C9-4B738E0FD49C}" destId="{295E38A0-039C-0D45-9019-8209D8CE8748}" srcOrd="0" destOrd="0" presId="urn:microsoft.com/office/officeart/2005/8/layout/hierarchy1"/>
    <dgm:cxn modelId="{CB7EABF2-8333-F041-BF9A-7C2C1A997917}" type="presOf" srcId="{20774E2A-C45C-4CB1-91D2-2CCB43801CE7}" destId="{AEAFAED4-965A-CF4D-A093-35D151329F2D}" srcOrd="0" destOrd="0" presId="urn:microsoft.com/office/officeart/2005/8/layout/hierarchy1"/>
    <dgm:cxn modelId="{CB17D35D-0653-914A-AAA8-FFB5F4603619}" type="presOf" srcId="{97964E1F-E827-40AB-8C43-51B96B9EC524}" destId="{CCFCA866-91EB-9C41-945C-18F9A803B7FE}" srcOrd="0" destOrd="0" presId="urn:microsoft.com/office/officeart/2005/8/layout/hierarchy1"/>
    <dgm:cxn modelId="{B7538739-3DB1-814B-99F3-6AE92B3EB7A2}" srcId="{97964E1F-E827-40AB-8C43-51B96B9EC524}" destId="{95ECE814-B42B-F644-ACE0-7462013E787B}" srcOrd="3" destOrd="0" parTransId="{79F6DAE8-4E99-964E-9C62-2070016BC9C5}" sibTransId="{92A36FF1-3999-DC42-B9CD-770EDDB646E6}"/>
    <dgm:cxn modelId="{9657809F-AF08-4D3B-9D40-55CCBD3C4B58}" srcId="{97964E1F-E827-40AB-8C43-51B96B9EC524}" destId="{2E0A702C-3A4E-46B2-895C-30985E5BCFE4}" srcOrd="2" destOrd="0" parTransId="{0E5BFB2F-1D58-4C5B-99A3-C07FEE5F6E6C}" sibTransId="{0BAFEAFF-03B6-4A05-BED8-F92B3D61E9E8}"/>
    <dgm:cxn modelId="{AA4F1521-2121-254E-863A-D887DD1ADDE6}" type="presParOf" srcId="{CCFCA866-91EB-9C41-945C-18F9A803B7FE}" destId="{5502D56A-BD60-034F-B576-13982CB9C50C}" srcOrd="0" destOrd="0" presId="urn:microsoft.com/office/officeart/2005/8/layout/hierarchy1"/>
    <dgm:cxn modelId="{2766636D-4338-8A44-B4CD-195442028483}" type="presParOf" srcId="{5502D56A-BD60-034F-B576-13982CB9C50C}" destId="{80701FB2-9795-4049-BE0E-FF495569C44D}" srcOrd="0" destOrd="0" presId="urn:microsoft.com/office/officeart/2005/8/layout/hierarchy1"/>
    <dgm:cxn modelId="{0CD764C6-03B5-E143-BD7E-C78AA5A41F7F}" type="presParOf" srcId="{80701FB2-9795-4049-BE0E-FF495569C44D}" destId="{6B9C3F6F-3399-CF4F-802D-5D6D46A3D142}" srcOrd="0" destOrd="0" presId="urn:microsoft.com/office/officeart/2005/8/layout/hierarchy1"/>
    <dgm:cxn modelId="{3FC2AD89-8553-6842-A67D-4C18A28412CF}" type="presParOf" srcId="{80701FB2-9795-4049-BE0E-FF495569C44D}" destId="{AEAFAED4-965A-CF4D-A093-35D151329F2D}" srcOrd="1" destOrd="0" presId="urn:microsoft.com/office/officeart/2005/8/layout/hierarchy1"/>
    <dgm:cxn modelId="{B09BB3C1-EE22-5A4D-BABC-6AC1D2AE5866}" type="presParOf" srcId="{5502D56A-BD60-034F-B576-13982CB9C50C}" destId="{B422AAC1-1C9B-B146-A5F5-91300817F1C6}" srcOrd="1" destOrd="0" presId="urn:microsoft.com/office/officeart/2005/8/layout/hierarchy1"/>
    <dgm:cxn modelId="{250F42D3-5744-5A44-9460-755F85825641}" type="presParOf" srcId="{CCFCA866-91EB-9C41-945C-18F9A803B7FE}" destId="{3FDF1C94-DDCE-354C-B842-D8AE80993CF9}" srcOrd="1" destOrd="0" presId="urn:microsoft.com/office/officeart/2005/8/layout/hierarchy1"/>
    <dgm:cxn modelId="{D2D5A98E-B3CC-2F4E-AAE1-148BCE8BCA21}" type="presParOf" srcId="{3FDF1C94-DDCE-354C-B842-D8AE80993CF9}" destId="{ED601137-EB67-1D48-9A37-38B2C967CBF9}" srcOrd="0" destOrd="0" presId="urn:microsoft.com/office/officeart/2005/8/layout/hierarchy1"/>
    <dgm:cxn modelId="{502C1FD0-7115-A545-A0FA-7EF1C0F9481F}" type="presParOf" srcId="{ED601137-EB67-1D48-9A37-38B2C967CBF9}" destId="{92458957-5667-D243-9FE8-108EB7E1C241}" srcOrd="0" destOrd="0" presId="urn:microsoft.com/office/officeart/2005/8/layout/hierarchy1"/>
    <dgm:cxn modelId="{5AF841DB-E80E-924D-A2C0-23FE4F6C0EE7}" type="presParOf" srcId="{ED601137-EB67-1D48-9A37-38B2C967CBF9}" destId="{295E38A0-039C-0D45-9019-8209D8CE8748}" srcOrd="1" destOrd="0" presId="urn:microsoft.com/office/officeart/2005/8/layout/hierarchy1"/>
    <dgm:cxn modelId="{A6308090-075C-014E-B00F-F3E3F58FDE3C}" type="presParOf" srcId="{3FDF1C94-DDCE-354C-B842-D8AE80993CF9}" destId="{82083402-D145-024B-973D-5F4F3EFE4DAA}" srcOrd="1" destOrd="0" presId="urn:microsoft.com/office/officeart/2005/8/layout/hierarchy1"/>
    <dgm:cxn modelId="{E08E09A6-7CEA-2A41-A5E7-16B78003F09F}" type="presParOf" srcId="{CCFCA866-91EB-9C41-945C-18F9A803B7FE}" destId="{0F34CB1C-FF0F-A443-A9AD-90F47A8FC3B2}" srcOrd="2" destOrd="0" presId="urn:microsoft.com/office/officeart/2005/8/layout/hierarchy1"/>
    <dgm:cxn modelId="{CE3A4010-41D9-CD41-856D-A0D994AF83E7}" type="presParOf" srcId="{0F34CB1C-FF0F-A443-A9AD-90F47A8FC3B2}" destId="{21CC5235-BF50-8043-A911-CDDEB5749C87}" srcOrd="0" destOrd="0" presId="urn:microsoft.com/office/officeart/2005/8/layout/hierarchy1"/>
    <dgm:cxn modelId="{3C787343-0E34-1946-96ED-C1F8727AE483}" type="presParOf" srcId="{21CC5235-BF50-8043-A911-CDDEB5749C87}" destId="{BE59380E-B828-4F4E-A682-85C7A46657EE}" srcOrd="0" destOrd="0" presId="urn:microsoft.com/office/officeart/2005/8/layout/hierarchy1"/>
    <dgm:cxn modelId="{B8A21A14-B05D-BC42-B42F-54820E39CB23}" type="presParOf" srcId="{21CC5235-BF50-8043-A911-CDDEB5749C87}" destId="{1B001C23-397B-F942-9215-EAA8D873E971}" srcOrd="1" destOrd="0" presId="urn:microsoft.com/office/officeart/2005/8/layout/hierarchy1"/>
    <dgm:cxn modelId="{03E6B1C3-A263-0D4C-9ADF-222BA1B3650C}" type="presParOf" srcId="{0F34CB1C-FF0F-A443-A9AD-90F47A8FC3B2}" destId="{47155434-7E43-7D41-9FD3-1C34CB5C6FD5}" srcOrd="1" destOrd="0" presId="urn:microsoft.com/office/officeart/2005/8/layout/hierarchy1"/>
    <dgm:cxn modelId="{2049A726-54D4-2541-9A59-D87324818F5B}" type="presParOf" srcId="{CCFCA866-91EB-9C41-945C-18F9A803B7FE}" destId="{043635E9-A58E-0245-AC76-64AC1C8C23F8}" srcOrd="3" destOrd="0" presId="urn:microsoft.com/office/officeart/2005/8/layout/hierarchy1"/>
    <dgm:cxn modelId="{CF7C29F7-683B-0848-AC62-6C7E85D56B5B}" type="presParOf" srcId="{043635E9-A58E-0245-AC76-64AC1C8C23F8}" destId="{DFC0FA42-6A9D-C147-B7DB-AA07462C1656}" srcOrd="0" destOrd="0" presId="urn:microsoft.com/office/officeart/2005/8/layout/hierarchy1"/>
    <dgm:cxn modelId="{3A01C387-47BF-254C-95E8-1716D7C17550}" type="presParOf" srcId="{DFC0FA42-6A9D-C147-B7DB-AA07462C1656}" destId="{29C37AC7-F7B1-2642-9E66-CBCE3538728A}" srcOrd="0" destOrd="0" presId="urn:microsoft.com/office/officeart/2005/8/layout/hierarchy1"/>
    <dgm:cxn modelId="{87F8490F-7753-F741-A8E3-90A40A6B4345}" type="presParOf" srcId="{DFC0FA42-6A9D-C147-B7DB-AA07462C1656}" destId="{3B86A7CB-2A66-A945-B912-B2C8032A190D}" srcOrd="1" destOrd="0" presId="urn:microsoft.com/office/officeart/2005/8/layout/hierarchy1"/>
    <dgm:cxn modelId="{FFB34340-462D-2D4A-B028-142490B297C1}" type="presParOf" srcId="{043635E9-A58E-0245-AC76-64AC1C8C23F8}" destId="{EF71A568-8E07-9045-BDEC-37836F012EC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DDEB166-53F4-43D4-B3ED-318BAE9ED9F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5DFBD81E-5544-4725-A496-1C49F12C053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Children should be reading at least 4 times a week at home</a:t>
          </a:r>
        </a:p>
      </dgm:t>
    </dgm:pt>
    <dgm:pt modelId="{C04F6E13-2E62-401C-A1D4-24401CF4ABC0}" type="parTrans" cxnId="{1E0F3F2D-37E3-4736-A6BB-24775BB94812}">
      <dgm:prSet/>
      <dgm:spPr/>
      <dgm:t>
        <a:bodyPr/>
        <a:lstStyle/>
        <a:p>
          <a:endParaRPr lang="en-US"/>
        </a:p>
      </dgm:t>
    </dgm:pt>
    <dgm:pt modelId="{560200FF-E9E4-4F65-BBB3-C2C98A95EE1A}" type="sibTrans" cxnId="{1E0F3F2D-37E3-4736-A6BB-24775BB94812}">
      <dgm:prSet/>
      <dgm:spPr/>
      <dgm:t>
        <a:bodyPr/>
        <a:lstStyle/>
        <a:p>
          <a:endParaRPr lang="en-US"/>
        </a:p>
      </dgm:t>
    </dgm:pt>
    <dgm:pt modelId="{C2CA4ED8-3F99-454C-B5D4-FA76387E074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Children in F2 should have a phonics book and are encouraged to take a reading for pleasure book to share at home.</a:t>
          </a:r>
        </a:p>
      </dgm:t>
    </dgm:pt>
    <dgm:pt modelId="{32BC5A0B-3E1D-4AB2-853A-CCFD3D9AA704}" type="sibTrans" cxnId="{9001285B-32F0-4BF2-94A9-65B831DA8BAB}">
      <dgm:prSet/>
      <dgm:spPr/>
      <dgm:t>
        <a:bodyPr/>
        <a:lstStyle/>
        <a:p>
          <a:endParaRPr lang="en-US"/>
        </a:p>
      </dgm:t>
    </dgm:pt>
    <dgm:pt modelId="{7C133029-39FA-411F-8EC5-3EA43390AB4B}" type="parTrans" cxnId="{9001285B-32F0-4BF2-94A9-65B831DA8BAB}">
      <dgm:prSet/>
      <dgm:spPr/>
      <dgm:t>
        <a:bodyPr/>
        <a:lstStyle/>
        <a:p>
          <a:endParaRPr lang="en-US"/>
        </a:p>
      </dgm:t>
    </dgm:pt>
    <dgm:pt modelId="{0A708147-B701-4E45-9F89-2F5719CBC8D9}" type="pres">
      <dgm:prSet presAssocID="{8DDEB166-53F4-43D4-B3ED-318BAE9ED9F9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CF2F823-4755-491B-A915-A7AD70100593}" type="pres">
      <dgm:prSet presAssocID="{5DFBD81E-5544-4725-A496-1C49F12C0535}" presName="compNode" presStyleCnt="0"/>
      <dgm:spPr/>
    </dgm:pt>
    <dgm:pt modelId="{3CB06C70-4D5B-4338-A4CC-9D5E79CC6F5B}" type="pres">
      <dgm:prSet presAssocID="{5DFBD81E-5544-4725-A496-1C49F12C0535}" presName="bgRect" presStyleLbl="bgShp" presStyleIdx="0" presStyleCnt="2"/>
      <dgm:spPr/>
    </dgm:pt>
    <dgm:pt modelId="{57B1F567-E0A9-4970-9695-6537F75A07C2}" type="pres">
      <dgm:prSet presAssocID="{5DFBD81E-5544-4725-A496-1C49F12C0535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5564D013-F553-464B-AE47-4EFDB0FE6528}" type="pres">
      <dgm:prSet presAssocID="{5DFBD81E-5544-4725-A496-1C49F12C0535}" presName="spaceRect" presStyleCnt="0"/>
      <dgm:spPr/>
    </dgm:pt>
    <dgm:pt modelId="{865B0AB8-C3D2-4F80-8B1C-ED61E03A72CE}" type="pres">
      <dgm:prSet presAssocID="{5DFBD81E-5544-4725-A496-1C49F12C0535}" presName="parTx" presStyleLbl="revTx" presStyleIdx="0" presStyleCnt="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F33DA6D-D925-41AC-B6F9-F685CA06D8DB}" type="pres">
      <dgm:prSet presAssocID="{560200FF-E9E4-4F65-BBB3-C2C98A95EE1A}" presName="sibTrans" presStyleCnt="0"/>
      <dgm:spPr/>
    </dgm:pt>
    <dgm:pt modelId="{9F50E5BB-90C6-4E54-A3F4-9A5E1C02D24D}" type="pres">
      <dgm:prSet presAssocID="{C2CA4ED8-3F99-454C-B5D4-FA76387E0748}" presName="compNode" presStyleCnt="0"/>
      <dgm:spPr/>
    </dgm:pt>
    <dgm:pt modelId="{DEA75E56-F29F-4C73-BE29-80080DBE5EDB}" type="pres">
      <dgm:prSet presAssocID="{C2CA4ED8-3F99-454C-B5D4-FA76387E0748}" presName="bgRect" presStyleLbl="bgShp" presStyleIdx="1" presStyleCnt="2"/>
      <dgm:spPr/>
    </dgm:pt>
    <dgm:pt modelId="{72CEE5B6-804F-4A67-86D2-34DC590E50B2}" type="pres">
      <dgm:prSet presAssocID="{C2CA4ED8-3F99-454C-B5D4-FA76387E0748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06210100-EACE-4990-B5E9-42D64506A3D1}" type="pres">
      <dgm:prSet presAssocID="{C2CA4ED8-3F99-454C-B5D4-FA76387E0748}" presName="spaceRect" presStyleCnt="0"/>
      <dgm:spPr/>
    </dgm:pt>
    <dgm:pt modelId="{20332100-F271-41EC-8F31-69398B4E4FA4}" type="pres">
      <dgm:prSet presAssocID="{C2CA4ED8-3F99-454C-B5D4-FA76387E0748}" presName="parTx" presStyleLbl="revTx" presStyleIdx="1" presStyleCnt="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DCCF9E43-D938-4149-A8D8-52F86849E1A5}" type="presOf" srcId="{8DDEB166-53F4-43D4-B3ED-318BAE9ED9F9}" destId="{0A708147-B701-4E45-9F89-2F5719CBC8D9}" srcOrd="0" destOrd="0" presId="urn:microsoft.com/office/officeart/2018/2/layout/IconVerticalSolidList"/>
    <dgm:cxn modelId="{1E0F3F2D-37E3-4736-A6BB-24775BB94812}" srcId="{8DDEB166-53F4-43D4-B3ED-318BAE9ED9F9}" destId="{5DFBD81E-5544-4725-A496-1C49F12C0535}" srcOrd="0" destOrd="0" parTransId="{C04F6E13-2E62-401C-A1D4-24401CF4ABC0}" sibTransId="{560200FF-E9E4-4F65-BBB3-C2C98A95EE1A}"/>
    <dgm:cxn modelId="{BA56E857-6682-4FDF-BD06-9246D1D19B32}" type="presOf" srcId="{C2CA4ED8-3F99-454C-B5D4-FA76387E0748}" destId="{20332100-F271-41EC-8F31-69398B4E4FA4}" srcOrd="0" destOrd="0" presId="urn:microsoft.com/office/officeart/2018/2/layout/IconVerticalSolidList"/>
    <dgm:cxn modelId="{9001285B-32F0-4BF2-94A9-65B831DA8BAB}" srcId="{8DDEB166-53F4-43D4-B3ED-318BAE9ED9F9}" destId="{C2CA4ED8-3F99-454C-B5D4-FA76387E0748}" srcOrd="1" destOrd="0" parTransId="{7C133029-39FA-411F-8EC5-3EA43390AB4B}" sibTransId="{32BC5A0B-3E1D-4AB2-853A-CCFD3D9AA704}"/>
    <dgm:cxn modelId="{F570EC78-A344-42C1-9D56-3E116EE51D79}" type="presOf" srcId="{5DFBD81E-5544-4725-A496-1C49F12C0535}" destId="{865B0AB8-C3D2-4F80-8B1C-ED61E03A72CE}" srcOrd="0" destOrd="0" presId="urn:microsoft.com/office/officeart/2018/2/layout/IconVerticalSolidList"/>
    <dgm:cxn modelId="{EDB6B76C-CD67-413C-B775-02511A0B1936}" type="presParOf" srcId="{0A708147-B701-4E45-9F89-2F5719CBC8D9}" destId="{ECF2F823-4755-491B-A915-A7AD70100593}" srcOrd="0" destOrd="0" presId="urn:microsoft.com/office/officeart/2018/2/layout/IconVerticalSolidList"/>
    <dgm:cxn modelId="{BB81233C-3FB2-48AC-B0ED-6CA5FF0FDCF7}" type="presParOf" srcId="{ECF2F823-4755-491B-A915-A7AD70100593}" destId="{3CB06C70-4D5B-4338-A4CC-9D5E79CC6F5B}" srcOrd="0" destOrd="0" presId="urn:microsoft.com/office/officeart/2018/2/layout/IconVerticalSolidList"/>
    <dgm:cxn modelId="{7A88B0BC-96F0-464C-884C-3A1C1B939954}" type="presParOf" srcId="{ECF2F823-4755-491B-A915-A7AD70100593}" destId="{57B1F567-E0A9-4970-9695-6537F75A07C2}" srcOrd="1" destOrd="0" presId="urn:microsoft.com/office/officeart/2018/2/layout/IconVerticalSolidList"/>
    <dgm:cxn modelId="{959E9705-3C63-4A5E-926F-C69863831B8E}" type="presParOf" srcId="{ECF2F823-4755-491B-A915-A7AD70100593}" destId="{5564D013-F553-464B-AE47-4EFDB0FE6528}" srcOrd="2" destOrd="0" presId="urn:microsoft.com/office/officeart/2018/2/layout/IconVerticalSolidList"/>
    <dgm:cxn modelId="{F8A1B7AD-6EFB-40E2-A86D-590B8F8A5EB9}" type="presParOf" srcId="{ECF2F823-4755-491B-A915-A7AD70100593}" destId="{865B0AB8-C3D2-4F80-8B1C-ED61E03A72CE}" srcOrd="3" destOrd="0" presId="urn:microsoft.com/office/officeart/2018/2/layout/IconVerticalSolidList"/>
    <dgm:cxn modelId="{9ADB6BF8-5B96-4F1C-A24A-DA7D51A5F54F}" type="presParOf" srcId="{0A708147-B701-4E45-9F89-2F5719CBC8D9}" destId="{0F33DA6D-D925-41AC-B6F9-F685CA06D8DB}" srcOrd="1" destOrd="0" presId="urn:microsoft.com/office/officeart/2018/2/layout/IconVerticalSolidList"/>
    <dgm:cxn modelId="{032D0C18-FF30-4AD7-A117-96D6F72C2C24}" type="presParOf" srcId="{0A708147-B701-4E45-9F89-2F5719CBC8D9}" destId="{9F50E5BB-90C6-4E54-A3F4-9A5E1C02D24D}" srcOrd="2" destOrd="0" presId="urn:microsoft.com/office/officeart/2018/2/layout/IconVerticalSolidList"/>
    <dgm:cxn modelId="{6BF589E8-F32A-4ADB-AB32-AFAA561D8BD9}" type="presParOf" srcId="{9F50E5BB-90C6-4E54-A3F4-9A5E1C02D24D}" destId="{DEA75E56-F29F-4C73-BE29-80080DBE5EDB}" srcOrd="0" destOrd="0" presId="urn:microsoft.com/office/officeart/2018/2/layout/IconVerticalSolidList"/>
    <dgm:cxn modelId="{2BB991C4-719D-4B4D-9727-87CDB55460B1}" type="presParOf" srcId="{9F50E5BB-90C6-4E54-A3F4-9A5E1C02D24D}" destId="{72CEE5B6-804F-4A67-86D2-34DC590E50B2}" srcOrd="1" destOrd="0" presId="urn:microsoft.com/office/officeart/2018/2/layout/IconVerticalSolidList"/>
    <dgm:cxn modelId="{B3F8CE61-BD65-4A35-A910-80E6B6009713}" type="presParOf" srcId="{9F50E5BB-90C6-4E54-A3F4-9A5E1C02D24D}" destId="{06210100-EACE-4990-B5E9-42D64506A3D1}" srcOrd="2" destOrd="0" presId="urn:microsoft.com/office/officeart/2018/2/layout/IconVerticalSolidList"/>
    <dgm:cxn modelId="{977EA2B7-4F09-4133-9126-989903FAB7E8}" type="presParOf" srcId="{9F50E5BB-90C6-4E54-A3F4-9A5E1C02D24D}" destId="{20332100-F271-41EC-8F31-69398B4E4FA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EDD82C-72D8-470D-B34B-955148B61C11}">
      <dsp:nvSpPr>
        <dsp:cNvPr id="0" name=""/>
        <dsp:cNvSpPr/>
      </dsp:nvSpPr>
      <dsp:spPr>
        <a:xfrm>
          <a:off x="282221" y="159118"/>
          <a:ext cx="1371985" cy="137198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F6899A-7683-4E34-AA4B-F677ABA544CB}">
      <dsp:nvSpPr>
        <dsp:cNvPr id="0" name=""/>
        <dsp:cNvSpPr/>
      </dsp:nvSpPr>
      <dsp:spPr>
        <a:xfrm>
          <a:off x="570337" y="447234"/>
          <a:ext cx="795751" cy="79575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06294D-8E8C-46DD-B8C5-590C79888CE1}">
      <dsp:nvSpPr>
        <dsp:cNvPr id="0" name=""/>
        <dsp:cNvSpPr/>
      </dsp:nvSpPr>
      <dsp:spPr>
        <a:xfrm>
          <a:off x="1948202" y="159118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Sounds for each phoneme (letter of the alphabet, pure sounds)</a:t>
          </a:r>
        </a:p>
      </dsp:txBody>
      <dsp:txXfrm>
        <a:off x="1948202" y="159118"/>
        <a:ext cx="3233964" cy="1371985"/>
      </dsp:txXfrm>
    </dsp:sp>
    <dsp:sp modelId="{A24526C5-67E1-4166-92C5-13DBE827DD74}">
      <dsp:nvSpPr>
        <dsp:cNvPr id="0" name=""/>
        <dsp:cNvSpPr/>
      </dsp:nvSpPr>
      <dsp:spPr>
        <a:xfrm>
          <a:off x="5745661" y="159118"/>
          <a:ext cx="1371985" cy="137198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41CE99-215C-4662-8463-8E260CE1EB00}">
      <dsp:nvSpPr>
        <dsp:cNvPr id="0" name=""/>
        <dsp:cNvSpPr/>
      </dsp:nvSpPr>
      <dsp:spPr>
        <a:xfrm>
          <a:off x="6033778" y="447234"/>
          <a:ext cx="795751" cy="79575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F727BA-85B9-4C09-810E-8BFB0B3FFD02}">
      <dsp:nvSpPr>
        <dsp:cNvPr id="0" name=""/>
        <dsp:cNvSpPr/>
      </dsp:nvSpPr>
      <dsp:spPr>
        <a:xfrm>
          <a:off x="7411643" y="159118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Moving onto learning the diagraphs/trigraphs</a:t>
          </a:r>
        </a:p>
      </dsp:txBody>
      <dsp:txXfrm>
        <a:off x="7411643" y="159118"/>
        <a:ext cx="3233964" cy="1371985"/>
      </dsp:txXfrm>
    </dsp:sp>
    <dsp:sp modelId="{0D3EF436-D72E-4BE7-82F6-BB85F2544CCE}">
      <dsp:nvSpPr>
        <dsp:cNvPr id="0" name=""/>
        <dsp:cNvSpPr/>
      </dsp:nvSpPr>
      <dsp:spPr>
        <a:xfrm>
          <a:off x="282221" y="2158301"/>
          <a:ext cx="1371985" cy="137198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23B477-DCB7-4AFE-877E-23EE37458F52}">
      <dsp:nvSpPr>
        <dsp:cNvPr id="0" name=""/>
        <dsp:cNvSpPr/>
      </dsp:nvSpPr>
      <dsp:spPr>
        <a:xfrm>
          <a:off x="570337" y="2446418"/>
          <a:ext cx="795751" cy="79575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0EE4DC-1423-44B9-9EFA-B46A84065DB7}">
      <dsp:nvSpPr>
        <dsp:cNvPr id="0" name=""/>
        <dsp:cNvSpPr/>
      </dsp:nvSpPr>
      <dsp:spPr>
        <a:xfrm>
          <a:off x="1948202" y="2158301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Actions and rhymes for each of these</a:t>
          </a:r>
        </a:p>
      </dsp:txBody>
      <dsp:txXfrm>
        <a:off x="1948202" y="2158301"/>
        <a:ext cx="3233964" cy="1371985"/>
      </dsp:txXfrm>
    </dsp:sp>
    <dsp:sp modelId="{644A39E6-781A-48AF-B018-54DA54A91CE2}">
      <dsp:nvSpPr>
        <dsp:cNvPr id="0" name=""/>
        <dsp:cNvSpPr/>
      </dsp:nvSpPr>
      <dsp:spPr>
        <a:xfrm>
          <a:off x="5745661" y="2158301"/>
          <a:ext cx="1371985" cy="137198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8960C5-9733-42F2-912B-FAEEFA2379B6}">
      <dsp:nvSpPr>
        <dsp:cNvPr id="0" name=""/>
        <dsp:cNvSpPr/>
      </dsp:nvSpPr>
      <dsp:spPr>
        <a:xfrm>
          <a:off x="6033778" y="2446418"/>
          <a:ext cx="795751" cy="79575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394C2-5FEF-4042-BE7B-2E1F74FA69AC}">
      <dsp:nvSpPr>
        <dsp:cNvPr id="0" name=""/>
        <dsp:cNvSpPr/>
      </dsp:nvSpPr>
      <dsp:spPr>
        <a:xfrm>
          <a:off x="7411643" y="2158301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Phonics is essential in reading and writing. (Blending and segmenting)</a:t>
          </a:r>
        </a:p>
      </dsp:txBody>
      <dsp:txXfrm>
        <a:off x="7411643" y="2158301"/>
        <a:ext cx="3233964" cy="13719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61762C-FEF0-2C4B-9122-F3235D11E199}">
      <dsp:nvSpPr>
        <dsp:cNvPr id="0" name=""/>
        <dsp:cNvSpPr/>
      </dsp:nvSpPr>
      <dsp:spPr>
        <a:xfrm>
          <a:off x="0" y="400360"/>
          <a:ext cx="3822189" cy="55615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Book intro</a:t>
          </a:r>
        </a:p>
      </dsp:txBody>
      <dsp:txXfrm>
        <a:off x="27149" y="427509"/>
        <a:ext cx="3767891" cy="501854"/>
      </dsp:txXfrm>
    </dsp:sp>
    <dsp:sp modelId="{EC24DC85-BCE1-464C-883C-0D36739B5D01}">
      <dsp:nvSpPr>
        <dsp:cNvPr id="0" name=""/>
        <dsp:cNvSpPr/>
      </dsp:nvSpPr>
      <dsp:spPr>
        <a:xfrm>
          <a:off x="0" y="996832"/>
          <a:ext cx="3822189" cy="55615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Look at common exception words</a:t>
          </a:r>
        </a:p>
      </dsp:txBody>
      <dsp:txXfrm>
        <a:off x="27149" y="1023981"/>
        <a:ext cx="3767891" cy="501854"/>
      </dsp:txXfrm>
    </dsp:sp>
    <dsp:sp modelId="{F0D805D9-ADBB-C24C-8683-D135FED837E8}">
      <dsp:nvSpPr>
        <dsp:cNvPr id="0" name=""/>
        <dsp:cNvSpPr/>
      </dsp:nvSpPr>
      <dsp:spPr>
        <a:xfrm>
          <a:off x="0" y="1593304"/>
          <a:ext cx="3822189" cy="55615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Remind child that they will need to use their phonics when reading</a:t>
          </a:r>
        </a:p>
      </dsp:txBody>
      <dsp:txXfrm>
        <a:off x="27149" y="1620453"/>
        <a:ext cx="3767891" cy="501854"/>
      </dsp:txXfrm>
    </dsp:sp>
    <dsp:sp modelId="{5E93F0AD-BC7C-8147-B14A-61F39651A0D5}">
      <dsp:nvSpPr>
        <dsp:cNvPr id="0" name=""/>
        <dsp:cNvSpPr/>
      </dsp:nvSpPr>
      <dsp:spPr>
        <a:xfrm>
          <a:off x="0" y="2189777"/>
          <a:ext cx="3822189" cy="55615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Remind child of the ‘focus’ diagraph, trigraph- can they tell you the action rhyme that goes with it? </a:t>
          </a:r>
        </a:p>
      </dsp:txBody>
      <dsp:txXfrm>
        <a:off x="27149" y="2216926"/>
        <a:ext cx="3767891" cy="501854"/>
      </dsp:txXfrm>
    </dsp:sp>
    <dsp:sp modelId="{50091BBD-634F-794B-BD72-08237895443B}">
      <dsp:nvSpPr>
        <dsp:cNvPr id="0" name=""/>
        <dsp:cNvSpPr/>
      </dsp:nvSpPr>
      <dsp:spPr>
        <a:xfrm>
          <a:off x="0" y="2786249"/>
          <a:ext cx="3822189" cy="556152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Child reads, one or two pages only- gives lots of praise!</a:t>
          </a:r>
        </a:p>
      </dsp:txBody>
      <dsp:txXfrm>
        <a:off x="27149" y="2813398"/>
        <a:ext cx="3767891" cy="5018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9C3F6F-3399-CF4F-802D-5D6D46A3D142}">
      <dsp:nvSpPr>
        <dsp:cNvPr id="0" name=""/>
        <dsp:cNvSpPr/>
      </dsp:nvSpPr>
      <dsp:spPr>
        <a:xfrm>
          <a:off x="3040" y="801093"/>
          <a:ext cx="2170958" cy="13785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AFAED4-965A-CF4D-A093-35D151329F2D}">
      <dsp:nvSpPr>
        <dsp:cNvPr id="0" name=""/>
        <dsp:cNvSpPr/>
      </dsp:nvSpPr>
      <dsp:spPr>
        <a:xfrm>
          <a:off x="244258" y="1030249"/>
          <a:ext cx="2170958" cy="13785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Encourage, “if you know it say it, don’t sound out words you know”</a:t>
          </a:r>
        </a:p>
      </dsp:txBody>
      <dsp:txXfrm>
        <a:off x="284635" y="1070626"/>
        <a:ext cx="2090204" cy="1297804"/>
      </dsp:txXfrm>
    </dsp:sp>
    <dsp:sp modelId="{92458957-5667-D243-9FE8-108EB7E1C241}">
      <dsp:nvSpPr>
        <dsp:cNvPr id="0" name=""/>
        <dsp:cNvSpPr/>
      </dsp:nvSpPr>
      <dsp:spPr>
        <a:xfrm>
          <a:off x="2656434" y="801093"/>
          <a:ext cx="2170958" cy="13785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5E38A0-039C-0D45-9019-8209D8CE8748}">
      <dsp:nvSpPr>
        <dsp:cNvPr id="0" name=""/>
        <dsp:cNvSpPr/>
      </dsp:nvSpPr>
      <dsp:spPr>
        <a:xfrm>
          <a:off x="2897652" y="1030249"/>
          <a:ext cx="2170958" cy="13785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If the reading is very slow encourage them to re-read the sentence with fluency- it is fine to model it </a:t>
          </a:r>
        </a:p>
      </dsp:txBody>
      <dsp:txXfrm>
        <a:off x="2938029" y="1070626"/>
        <a:ext cx="2090204" cy="1297804"/>
      </dsp:txXfrm>
    </dsp:sp>
    <dsp:sp modelId="{BE59380E-B828-4F4E-A682-85C7A46657EE}">
      <dsp:nvSpPr>
        <dsp:cNvPr id="0" name=""/>
        <dsp:cNvSpPr/>
      </dsp:nvSpPr>
      <dsp:spPr>
        <a:xfrm>
          <a:off x="5309828" y="801093"/>
          <a:ext cx="2170958" cy="13785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001C23-397B-F942-9215-EAA8D873E971}">
      <dsp:nvSpPr>
        <dsp:cNvPr id="0" name=""/>
        <dsp:cNvSpPr/>
      </dsp:nvSpPr>
      <dsp:spPr>
        <a:xfrm>
          <a:off x="5551046" y="1030249"/>
          <a:ext cx="2170958" cy="13785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Less is more -  A page or two is fine if it is very slow!</a:t>
          </a:r>
        </a:p>
      </dsp:txBody>
      <dsp:txXfrm>
        <a:off x="5591423" y="1070626"/>
        <a:ext cx="2090204" cy="1297804"/>
      </dsp:txXfrm>
    </dsp:sp>
    <dsp:sp modelId="{29C37AC7-F7B1-2642-9E66-CBCE3538728A}">
      <dsp:nvSpPr>
        <dsp:cNvPr id="0" name=""/>
        <dsp:cNvSpPr/>
      </dsp:nvSpPr>
      <dsp:spPr>
        <a:xfrm>
          <a:off x="7963222" y="801093"/>
          <a:ext cx="2170958" cy="13785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86A7CB-2A66-A945-B912-B2C8032A190D}">
      <dsp:nvSpPr>
        <dsp:cNvPr id="0" name=""/>
        <dsp:cNvSpPr/>
      </dsp:nvSpPr>
      <dsp:spPr>
        <a:xfrm>
          <a:off x="8204440" y="1030249"/>
          <a:ext cx="2170958" cy="13785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Encourage independence – pointing and page turning!</a:t>
          </a:r>
        </a:p>
      </dsp:txBody>
      <dsp:txXfrm>
        <a:off x="8244817" y="1070626"/>
        <a:ext cx="2090204" cy="129780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B06C70-4D5B-4338-A4CC-9D5E79CC6F5B}">
      <dsp:nvSpPr>
        <dsp:cNvPr id="0" name=""/>
        <dsp:cNvSpPr/>
      </dsp:nvSpPr>
      <dsp:spPr>
        <a:xfrm>
          <a:off x="0" y="958220"/>
          <a:ext cx="6588691" cy="176902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B1F567-E0A9-4970-9695-6537F75A07C2}">
      <dsp:nvSpPr>
        <dsp:cNvPr id="0" name=""/>
        <dsp:cNvSpPr/>
      </dsp:nvSpPr>
      <dsp:spPr>
        <a:xfrm>
          <a:off x="535129" y="1356250"/>
          <a:ext cx="972962" cy="9729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5B0AB8-C3D2-4F80-8B1C-ED61E03A72CE}">
      <dsp:nvSpPr>
        <dsp:cNvPr id="0" name=""/>
        <dsp:cNvSpPr/>
      </dsp:nvSpPr>
      <dsp:spPr>
        <a:xfrm>
          <a:off x="2043221" y="958220"/>
          <a:ext cx="4545469" cy="17690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7222" tIns="187222" rIns="187222" bIns="187222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Children should be reading at least 4 times a week at home</a:t>
          </a:r>
        </a:p>
      </dsp:txBody>
      <dsp:txXfrm>
        <a:off x="2043221" y="958220"/>
        <a:ext cx="4545469" cy="1769022"/>
      </dsp:txXfrm>
    </dsp:sp>
    <dsp:sp modelId="{DEA75E56-F29F-4C73-BE29-80080DBE5EDB}">
      <dsp:nvSpPr>
        <dsp:cNvPr id="0" name=""/>
        <dsp:cNvSpPr/>
      </dsp:nvSpPr>
      <dsp:spPr>
        <a:xfrm>
          <a:off x="0" y="3169499"/>
          <a:ext cx="6588691" cy="176902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CEE5B6-804F-4A67-86D2-34DC590E50B2}">
      <dsp:nvSpPr>
        <dsp:cNvPr id="0" name=""/>
        <dsp:cNvSpPr/>
      </dsp:nvSpPr>
      <dsp:spPr>
        <a:xfrm>
          <a:off x="535129" y="3567529"/>
          <a:ext cx="972962" cy="9729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332100-F271-41EC-8F31-69398B4E4FA4}">
      <dsp:nvSpPr>
        <dsp:cNvPr id="0" name=""/>
        <dsp:cNvSpPr/>
      </dsp:nvSpPr>
      <dsp:spPr>
        <a:xfrm>
          <a:off x="2043221" y="3169499"/>
          <a:ext cx="4545469" cy="17690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7222" tIns="187222" rIns="187222" bIns="187222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Children in F2 should have a phonics book and are encouraged to take a reading for pleasure book to share at home.</a:t>
          </a:r>
        </a:p>
      </dsp:txBody>
      <dsp:txXfrm>
        <a:off x="2043221" y="3169499"/>
        <a:ext cx="4545469" cy="17690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CFE19-0742-347E-AFA9-AC85B4BE7C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94AF4E-CD24-344F-B0FB-8ABD4C1457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0B5A9A-4F97-3F24-7EC0-4D821DE8D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A95A-A4D0-8043-B16A-3776102F2780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AF337A-48DC-28CA-F260-2D4166907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DD1BDD-C8BF-659E-8382-91511C947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36349-FC28-CB4A-A4F8-9807BF567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028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E7743-E62D-6476-DF30-2D6750022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44CC7C-C422-C50A-848C-E94B69BFC3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80AB46-F117-BD75-9656-948E9CAD3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A95A-A4D0-8043-B16A-3776102F2780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C14378-58D4-947A-A790-7298FACB7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B3C67F-F39C-91D6-B7A7-DF1CAD4DB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36349-FC28-CB4A-A4F8-9807BF567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048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ACFA9-91D9-88F5-E4B2-DA0F4D29C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059063-F915-00CF-9703-A27789393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76616C-3D7F-BAE9-8917-AE41E096F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A95A-A4D0-8043-B16A-3776102F2780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A2A1A6-306F-8E35-ED0C-64A4B7FA7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50BE8E-D2E6-1BB0-9290-221DADF0B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36349-FC28-CB4A-A4F8-9807BF567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933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87C24-BDF5-3D57-5009-75E0D0F7B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1D4587-5388-1DF6-EB5A-9B3E502888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BE0704-9F4C-69A4-4242-A9CDDBE6EA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F71FC8-F45F-B11A-BFF3-75F1A2F15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A95A-A4D0-8043-B16A-3776102F2780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DDEC70-AA3C-A605-AEB3-CCD7E2AB6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07FEAD-43B4-0E0B-957B-EBEC6783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36349-FC28-CB4A-A4F8-9807BF567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766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CF2BF-1698-7630-E221-64ECDAF5F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3B7AE-1F83-FDF6-F23A-9200DB2209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F99092-DAC2-F0DD-0E79-43785AFD1C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3E2BB4-873F-3212-B2BE-9119ECF354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AA9199-F5E7-64A3-7D8D-4FABFA7B15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C64DD7-0DFE-CA9D-9915-0985B529B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A95A-A4D0-8043-B16A-3776102F2780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C085B7F-97C0-34C1-17B7-C1C1AEC4C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32380D-0726-9876-DAB3-D294E8AFC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36349-FC28-CB4A-A4F8-9807BF567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630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8C32A-83BC-0211-4CB8-B4FCC0614E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A3FF33-3E86-C73A-528A-202148CD9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A95A-A4D0-8043-B16A-3776102F2780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201897-51E3-74A2-6A7D-119F9C56F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FBA1A7-9080-1E74-3285-295DE91B1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36349-FC28-CB4A-A4F8-9807BF567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432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12DCC0-17D5-C58F-7C37-F48CC013C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A95A-A4D0-8043-B16A-3776102F2780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878BD9-7415-C2DB-9D94-4AB409AD4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B882F6-CD02-7AF8-9923-A966529E8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36349-FC28-CB4A-A4F8-9807BF567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561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7BFD6-09A6-C637-A67F-D606DC899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58ED73-97A8-9A82-322D-76298D207A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EBFCB9-D6C9-DCD8-CE64-336B9B6C98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6CA542-4CC6-928B-399D-9EA1D5983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A95A-A4D0-8043-B16A-3776102F2780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216BF6-BB31-E4FA-9477-4F1F0B739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5572A7-F41B-1D0C-A1F9-3B3EEE566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36349-FC28-CB4A-A4F8-9807BF567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817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A828A-C48F-1E3F-F46D-361ED118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6DBD6BD-DE6E-23CF-D35E-8EAD55FC03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87CC47-43B5-DA55-1372-4B0B943852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211D02-A264-8257-BCB3-1C3D1DC24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A95A-A4D0-8043-B16A-3776102F2780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676E43-5ED0-60D2-3487-9B96DA757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A1084B-A017-F46D-B0FC-3AB6B76EE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36349-FC28-CB4A-A4F8-9807BF567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178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D8C34-F6F6-7635-786F-94EA51A53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A3144B-932D-9134-9BDC-755099ADAB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C06254-60E3-A2FD-1447-8174E0FF7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A95A-A4D0-8043-B16A-3776102F2780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3DBF6-2298-3F46-868D-F01B1F2CD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4AAF57-5238-53C2-66E5-228427F15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36349-FC28-CB4A-A4F8-9807BF567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211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8CFF48-3307-D5A8-3C7E-4E4DB38D25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3C3F0B-F918-5D3A-A8CA-406D1D41CA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05612A-004E-0FC0-0A9A-1FA27EFAC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3A95A-A4D0-8043-B16A-3776102F2780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3843AD-35B5-0FD5-1CC3-0AF396D04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4551CE-BD96-1649-D5B8-3DEEC3FC6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36349-FC28-CB4A-A4F8-9807BF567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06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B38105-4A1D-7787-87D2-C76F64614D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F37591-A38A-1D93-FF10-4519BA95B7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A014E6-A448-97C1-74AC-977B064720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3A95A-A4D0-8043-B16A-3776102F2780}" type="datetimeFigureOut">
              <a:rPr lang="en-US" smtClean="0"/>
              <a:t>6/19/2023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7E285B-515A-CF0F-9911-437F5AA53A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88C874-6927-FC19-5F16-86E88226DD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36349-FC28-CB4A-A4F8-9807BF567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584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522B21E-B2B9-4C72-9A71-C87EFD13748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44125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2"/>
            <a:ext cx="10999072" cy="46185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25A043-1DCE-A139-AC2C-B3FE2501CF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93338"/>
            <a:ext cx="9144000" cy="3274592"/>
          </a:xfrm>
        </p:spPr>
        <p:txBody>
          <a:bodyPr anchor="ctr">
            <a:normAutofit/>
          </a:bodyPr>
          <a:lstStyle/>
          <a:p>
            <a:r>
              <a:rPr lang="en-US" sz="7200" dirty="0"/>
              <a:t>Welcome to F2 Reading Meeting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049C2F-F0CA-62EC-49A1-5DF6AF4AE9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170511"/>
            <a:ext cx="9144000" cy="1184189"/>
          </a:xfrm>
        </p:spPr>
        <p:txBody>
          <a:bodyPr anchor="ctr">
            <a:normAutofit/>
          </a:bodyPr>
          <a:lstStyle/>
          <a:p>
            <a:r>
              <a:rPr lang="en-US" sz="2000" dirty="0"/>
              <a:t>Julie Doyle – Reading Recovery Teacher, Reading Lead and Assistant Head Teacher </a:t>
            </a:r>
          </a:p>
          <a:p>
            <a:r>
              <a:rPr lang="en-US" sz="2000" dirty="0"/>
              <a:t>Lora Thorley - EYFS Lead and F2 Class Teacher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54708"/>
            <a:ext cx="11000232" cy="0"/>
          </a:xfrm>
          <a:prstGeom prst="line">
            <a:avLst/>
          </a:prstGeom>
          <a:ln w="1016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4828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E8C59F-7B1D-2DA9-64F5-7955E51A4B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How we teach your child to read: Phonics</a:t>
            </a:r>
          </a:p>
        </p:txBody>
      </p:sp>
      <p:graphicFrame>
        <p:nvGraphicFramePr>
          <p:cNvPr id="25" name="Content Placeholder 2">
            <a:extLst>
              <a:ext uri="{FF2B5EF4-FFF2-40B4-BE49-F238E27FC236}">
                <a16:creationId xmlns:a16="http://schemas.microsoft.com/office/drawing/2014/main" id="{F93CCF1B-F514-3DAE-9677-21AD195F64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3310784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8668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9269B77A-37DF-829A-94F7-B4FE21CC9F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01" r="1" b="1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B6ED0D-28AE-E9BE-50D9-7FA8BFAAB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US" sz="4000"/>
              <a:t>Rocket Phonics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A64638-9955-E1EA-E4F8-22C87C34A7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US" sz="2000"/>
              <a:t>Phonics books will contain phonemes,  diagraphs/trigraphs that the child has been taught in a phonics lesson.</a:t>
            </a:r>
          </a:p>
          <a:p>
            <a:r>
              <a:rPr lang="en-US" sz="2000"/>
              <a:t>Books will also contain some common exception words. These will have also been taught during class phonics lessons. 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043098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33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, different, several&#10;&#10;Description automatically generated">
            <a:extLst>
              <a:ext uri="{FF2B5EF4-FFF2-40B4-BE49-F238E27FC236}">
                <a16:creationId xmlns:a16="http://schemas.microsoft.com/office/drawing/2014/main" id="{7116CC16-5E24-8F11-3A88-82B597E8D0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56" r="199" b="-1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45" name="Rectangle 35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635A95-6310-6D7B-D7AF-94C3B1D5E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US" sz="4000"/>
              <a:t>How to read a phonics book with a child</a:t>
            </a:r>
          </a:p>
        </p:txBody>
      </p:sp>
      <p:graphicFrame>
        <p:nvGraphicFramePr>
          <p:cNvPr id="29" name="Content Placeholder 2">
            <a:extLst>
              <a:ext uri="{FF2B5EF4-FFF2-40B4-BE49-F238E27FC236}">
                <a16:creationId xmlns:a16="http://schemas.microsoft.com/office/drawing/2014/main" id="{F57BBA7A-C907-D26B-25A9-5594D40AC6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792738"/>
              </p:ext>
            </p:extLst>
          </p:nvPr>
        </p:nvGraphicFramePr>
        <p:xfrm>
          <a:off x="7531610" y="2434201"/>
          <a:ext cx="3822189" cy="3742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98351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1FC7A2-6288-9921-BB8B-E8F62E361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US" sz="4800"/>
              <a:t>Top Tips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E0482D1C-557B-BAAA-5CBD-82DAFE9844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8509875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53924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BDCF7A-2EB3-C2FE-B41C-A391D15FF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1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Expectations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F295C8C-3E18-7F99-C502-A12FD66140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174926"/>
              </p:ext>
            </p:extLst>
          </p:nvPr>
        </p:nvGraphicFramePr>
        <p:xfrm>
          <a:off x="5166985" y="303591"/>
          <a:ext cx="6588691" cy="589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12766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iagram, application&#10;&#10;Description automatically generated with medium confidence">
            <a:extLst>
              <a:ext uri="{FF2B5EF4-FFF2-40B4-BE49-F238E27FC236}">
                <a16:creationId xmlns:a16="http://schemas.microsoft.com/office/drawing/2014/main" id="{DA0802D9-902C-4CB9-AFB5-162BA0204E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9880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Rectangle 17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B00C45-4D2E-C1A7-8AFA-B887B7D09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US" sz="4100" dirty="0"/>
              <a:t>We are a Reading School…Everyday is book day!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4F0430-7B32-853D-0971-5E73C68AA0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4538"/>
            <a:ext cx="5387967" cy="4162425"/>
          </a:xfrm>
        </p:spPr>
        <p:txBody>
          <a:bodyPr>
            <a:normAutofit fontScale="92500" lnSpcReduction="10000"/>
          </a:bodyPr>
          <a:lstStyle/>
          <a:p>
            <a:r>
              <a:rPr lang="en-US" sz="1400" dirty="0"/>
              <a:t>Daily story time</a:t>
            </a:r>
          </a:p>
          <a:p>
            <a:r>
              <a:rPr lang="en-US" sz="1400" dirty="0"/>
              <a:t>School library</a:t>
            </a:r>
          </a:p>
          <a:p>
            <a:r>
              <a:rPr lang="en-US" sz="1400" dirty="0"/>
              <a:t>Books and bagels</a:t>
            </a:r>
          </a:p>
          <a:p>
            <a:r>
              <a:rPr lang="en-US" sz="1400" dirty="0"/>
              <a:t>Book swap</a:t>
            </a:r>
          </a:p>
          <a:p>
            <a:r>
              <a:rPr lang="en-US" sz="1400" dirty="0"/>
              <a:t>Outdoor reading areas</a:t>
            </a:r>
          </a:p>
          <a:p>
            <a:r>
              <a:rPr lang="en-US" sz="1400" dirty="0"/>
              <a:t>Buddy reading</a:t>
            </a:r>
          </a:p>
          <a:p>
            <a:r>
              <a:rPr lang="en-US" sz="1400" dirty="0"/>
              <a:t>Reading newsletters</a:t>
            </a:r>
          </a:p>
          <a:p>
            <a:r>
              <a:rPr lang="en-US" sz="1400" dirty="0"/>
              <a:t>Epic reading</a:t>
            </a:r>
          </a:p>
          <a:p>
            <a:r>
              <a:rPr lang="en-US" sz="1400" dirty="0"/>
              <a:t>Visits to local library</a:t>
            </a:r>
          </a:p>
          <a:p>
            <a:r>
              <a:rPr lang="en-US" sz="1400" dirty="0"/>
              <a:t>Book Club</a:t>
            </a:r>
          </a:p>
          <a:p>
            <a:r>
              <a:rPr lang="en-US" sz="1400" dirty="0"/>
              <a:t>Librarians</a:t>
            </a:r>
          </a:p>
          <a:p>
            <a:r>
              <a:rPr lang="en-US" sz="1400" dirty="0" err="1"/>
              <a:t>RfP</a:t>
            </a:r>
            <a:r>
              <a:rPr lang="en-US" sz="1400" dirty="0"/>
              <a:t> books shelves/areas</a:t>
            </a:r>
          </a:p>
          <a:p>
            <a:r>
              <a:rPr lang="en-US" sz="1400" dirty="0"/>
              <a:t>Reading Events (Story tent, author visits, Reading Festival, Book Café, Poetry Week and more…)</a:t>
            </a:r>
          </a:p>
          <a:p>
            <a:r>
              <a:rPr lang="en-US" sz="1400" dirty="0"/>
              <a:t>Reading Recovery and Reading interventions and Reading volunteers</a:t>
            </a:r>
          </a:p>
          <a:p>
            <a:endParaRPr lang="en-US" sz="1000" dirty="0"/>
          </a:p>
          <a:p>
            <a:endParaRPr lang="en-US" sz="1000" dirty="0"/>
          </a:p>
        </p:txBody>
      </p:sp>
      <p:pic>
        <p:nvPicPr>
          <p:cNvPr id="13" name="Picture 4" descr="Objects in a shelf">
            <a:extLst>
              <a:ext uri="{FF2B5EF4-FFF2-40B4-BE49-F238E27FC236}">
                <a16:creationId xmlns:a16="http://schemas.microsoft.com/office/drawing/2014/main" id="{3A4918EE-67A7-8532-F63F-36254EC4C4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924" r="18038" b="-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490805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8606DE77-88AC-BA0D-3F35-01E50E3978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-3048" y="32555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D9D5BD-9E41-BCE6-FDFB-AFFFE44E0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>
                <a:solidFill>
                  <a:srgbClr val="FFFFFF"/>
                </a:solidFill>
              </a:rPr>
              <a:t>Any Questions?</a:t>
            </a:r>
            <a:br>
              <a:rPr lang="en-US" sz="5200">
                <a:solidFill>
                  <a:srgbClr val="FFFFFF"/>
                </a:solidFill>
              </a:rPr>
            </a:br>
            <a:endParaRPr lang="en-US" sz="52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9EEEB7-BDD5-E8FD-0F2F-C1B9F5F990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</a:rPr>
              <a:t>Please ask if you need any support, or have any questions about how best to support your child with their reading at home. </a:t>
            </a:r>
          </a:p>
        </p:txBody>
      </p:sp>
    </p:spTree>
    <p:extLst>
      <p:ext uri="{BB962C8B-B14F-4D97-AF65-F5344CB8AC3E}">
        <p14:creationId xmlns:p14="http://schemas.microsoft.com/office/powerpoint/2010/main" val="37479303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S1 Parents READING MEETING" id="{F52971E2-670F-A24C-975E-19A76A399832}" vid="{29C93568-29E7-1743-9478-58504EA2DF4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803F0E85D78049920194F17CFC50D1" ma:contentTypeVersion="12" ma:contentTypeDescription="Create a new document." ma:contentTypeScope="" ma:versionID="1ed93bcac2f36b1bae66352a79219625">
  <xsd:schema xmlns:xsd="http://www.w3.org/2001/XMLSchema" xmlns:xs="http://www.w3.org/2001/XMLSchema" xmlns:p="http://schemas.microsoft.com/office/2006/metadata/properties" xmlns:ns3="ad88f6ff-8dff-4e69-87b6-2dd18f5776f7" xmlns:ns4="45ae9206-8fb4-4b47-bab1-d1d5a0313e5a" targetNamespace="http://schemas.microsoft.com/office/2006/metadata/properties" ma:root="true" ma:fieldsID="86aabf508e285a6f5557f8b17ec93a86" ns3:_="" ns4:_="">
    <xsd:import namespace="ad88f6ff-8dff-4e69-87b6-2dd18f5776f7"/>
    <xsd:import namespace="45ae9206-8fb4-4b47-bab1-d1d5a0313e5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LengthInSeconds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88f6ff-8dff-4e69-87b6-2dd18f5776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ae9206-8fb4-4b47-bab1-d1d5a0313e5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d88f6ff-8dff-4e69-87b6-2dd18f5776f7" xsi:nil="true"/>
  </documentManagement>
</p:properties>
</file>

<file path=customXml/itemProps1.xml><?xml version="1.0" encoding="utf-8"?>
<ds:datastoreItem xmlns:ds="http://schemas.openxmlformats.org/officeDocument/2006/customXml" ds:itemID="{7FC98115-7613-4833-AB2A-2DB4FDEEBE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d88f6ff-8dff-4e69-87b6-2dd18f5776f7"/>
    <ds:schemaRef ds:uri="45ae9206-8fb4-4b47-bab1-d1d5a0313e5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2621314-8F24-4B38-8D7D-3EE97AC2618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60ECEBE-5A81-4993-A7C4-412180C62958}">
  <ds:schemaRefs>
    <ds:schemaRef ds:uri="http://schemas.openxmlformats.org/package/2006/metadata/core-properties"/>
    <ds:schemaRef ds:uri="http://purl.org/dc/dcmitype/"/>
    <ds:schemaRef ds:uri="45ae9206-8fb4-4b47-bab1-d1d5a0313e5a"/>
    <ds:schemaRef ds:uri="http://schemas.microsoft.com/office/infopath/2007/PartnerControls"/>
    <ds:schemaRef ds:uri="http://purl.org/dc/elements/1.1/"/>
    <ds:schemaRef ds:uri="http://schemas.microsoft.com/office/2006/metadata/properties"/>
    <ds:schemaRef ds:uri="ad88f6ff-8dff-4e69-87b6-2dd18f5776f7"/>
    <ds:schemaRef ds:uri="http://schemas.microsoft.com/office/2006/documentManagement/typ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371</Words>
  <Application>Microsoft Office PowerPoint</Application>
  <PresentationFormat>Widescreen</PresentationFormat>
  <Paragraphs>42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Welcome to F2 Reading Meeting</vt:lpstr>
      <vt:lpstr>How we teach your child to read: Phonics</vt:lpstr>
      <vt:lpstr>Rocket Phonics </vt:lpstr>
      <vt:lpstr>How to read a phonics book with a child</vt:lpstr>
      <vt:lpstr>Top Tips</vt:lpstr>
      <vt:lpstr>Expectations</vt:lpstr>
      <vt:lpstr>PowerPoint Presentation</vt:lpstr>
      <vt:lpstr>We are a Reading School…Everyday is book day!</vt:lpstr>
      <vt:lpstr>Any Questions?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F2 Reading Meeting</dc:title>
  <dc:creator>Julie Doyle</dc:creator>
  <cp:lastModifiedBy>Julie Walsh</cp:lastModifiedBy>
  <cp:revision>2</cp:revision>
  <dcterms:created xsi:type="dcterms:W3CDTF">2023-01-15T17:20:36Z</dcterms:created>
  <dcterms:modified xsi:type="dcterms:W3CDTF">2023-06-19T10:19:49Z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0x010100B2803F0E85D78049920194F17CFC50D1</vt:lpwstr>
  </property>
</Properties>
</file>